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Lst>
  <p:sldSz cx="30495875" cy="43026013"/>
  <p:notesSz cx="6797675" cy="9929813"/>
  <p:defaultTextStyle>
    <a:defPPr>
      <a:defRPr lang="zh-TW"/>
    </a:defPPr>
    <a:lvl1pPr marL="0" algn="l" defTabSz="4201072" rtl="0" eaLnBrk="1" latinLnBrk="0" hangingPunct="1">
      <a:defRPr sz="8200" kern="1200">
        <a:solidFill>
          <a:schemeClr val="tx1"/>
        </a:solidFill>
        <a:latin typeface="+mn-lt"/>
        <a:ea typeface="+mn-ea"/>
        <a:cs typeface="+mn-cs"/>
      </a:defRPr>
    </a:lvl1pPr>
    <a:lvl2pPr marL="2100535" algn="l" defTabSz="4201072" rtl="0" eaLnBrk="1" latinLnBrk="0" hangingPunct="1">
      <a:defRPr sz="8200" kern="1200">
        <a:solidFill>
          <a:schemeClr val="tx1"/>
        </a:solidFill>
        <a:latin typeface="+mn-lt"/>
        <a:ea typeface="+mn-ea"/>
        <a:cs typeface="+mn-cs"/>
      </a:defRPr>
    </a:lvl2pPr>
    <a:lvl3pPr marL="4201072" algn="l" defTabSz="4201072" rtl="0" eaLnBrk="1" latinLnBrk="0" hangingPunct="1">
      <a:defRPr sz="8200" kern="1200">
        <a:solidFill>
          <a:schemeClr val="tx1"/>
        </a:solidFill>
        <a:latin typeface="+mn-lt"/>
        <a:ea typeface="+mn-ea"/>
        <a:cs typeface="+mn-cs"/>
      </a:defRPr>
    </a:lvl3pPr>
    <a:lvl4pPr marL="6301607" algn="l" defTabSz="4201072" rtl="0" eaLnBrk="1" latinLnBrk="0" hangingPunct="1">
      <a:defRPr sz="8200" kern="1200">
        <a:solidFill>
          <a:schemeClr val="tx1"/>
        </a:solidFill>
        <a:latin typeface="+mn-lt"/>
        <a:ea typeface="+mn-ea"/>
        <a:cs typeface="+mn-cs"/>
      </a:defRPr>
    </a:lvl4pPr>
    <a:lvl5pPr marL="8402143" algn="l" defTabSz="4201072" rtl="0" eaLnBrk="1" latinLnBrk="0" hangingPunct="1">
      <a:defRPr sz="8200" kern="1200">
        <a:solidFill>
          <a:schemeClr val="tx1"/>
        </a:solidFill>
        <a:latin typeface="+mn-lt"/>
        <a:ea typeface="+mn-ea"/>
        <a:cs typeface="+mn-cs"/>
      </a:defRPr>
    </a:lvl5pPr>
    <a:lvl6pPr marL="10502678" algn="l" defTabSz="4201072" rtl="0" eaLnBrk="1" latinLnBrk="0" hangingPunct="1">
      <a:defRPr sz="8200" kern="1200">
        <a:solidFill>
          <a:schemeClr val="tx1"/>
        </a:solidFill>
        <a:latin typeface="+mn-lt"/>
        <a:ea typeface="+mn-ea"/>
        <a:cs typeface="+mn-cs"/>
      </a:defRPr>
    </a:lvl6pPr>
    <a:lvl7pPr marL="12603215" algn="l" defTabSz="4201072" rtl="0" eaLnBrk="1" latinLnBrk="0" hangingPunct="1">
      <a:defRPr sz="8200" kern="1200">
        <a:solidFill>
          <a:schemeClr val="tx1"/>
        </a:solidFill>
        <a:latin typeface="+mn-lt"/>
        <a:ea typeface="+mn-ea"/>
        <a:cs typeface="+mn-cs"/>
      </a:defRPr>
    </a:lvl7pPr>
    <a:lvl8pPr marL="14703750" algn="l" defTabSz="4201072" rtl="0" eaLnBrk="1" latinLnBrk="0" hangingPunct="1">
      <a:defRPr sz="8200" kern="1200">
        <a:solidFill>
          <a:schemeClr val="tx1"/>
        </a:solidFill>
        <a:latin typeface="+mn-lt"/>
        <a:ea typeface="+mn-ea"/>
        <a:cs typeface="+mn-cs"/>
      </a:defRPr>
    </a:lvl8pPr>
    <a:lvl9pPr marL="16804286" algn="l" defTabSz="4201072" rtl="0" eaLnBrk="1" latinLnBrk="0" hangingPunct="1">
      <a:defRPr sz="8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552">
          <p15:clr>
            <a:srgbClr val="A4A3A4"/>
          </p15:clr>
        </p15:guide>
        <p15:guide id="2" pos="960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E6F684"/>
    <a:srgbClr val="C8B1B9"/>
    <a:srgbClr val="E5AB37"/>
    <a:srgbClr val="7788D4"/>
    <a:srgbClr val="ED501F"/>
    <a:srgbClr val="C8363A"/>
    <a:srgbClr val="D86118"/>
    <a:srgbClr val="29D4D2"/>
    <a:srgbClr val="B6C8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淺色樣式 1 - 輔色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淺色樣式 1 - 輔色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9659" autoAdjust="0"/>
  </p:normalViewPr>
  <p:slideViewPr>
    <p:cSldViewPr>
      <p:cViewPr varScale="1">
        <p:scale>
          <a:sx n="18" d="100"/>
          <a:sy n="18" d="100"/>
        </p:scale>
        <p:origin x="3096" y="186"/>
      </p:cViewPr>
      <p:guideLst>
        <p:guide orient="horz" pos="13552"/>
        <p:guide pos="9605"/>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2287191" y="13365955"/>
            <a:ext cx="25921494" cy="9222706"/>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4574382" y="24381407"/>
            <a:ext cx="21347113" cy="10995536"/>
          </a:xfrm>
        </p:spPr>
        <p:txBody>
          <a:bodyPr/>
          <a:lstStyle>
            <a:lvl1pPr marL="0" indent="0" algn="ctr">
              <a:buNone/>
              <a:defRPr>
                <a:solidFill>
                  <a:schemeClr val="tx1">
                    <a:tint val="75000"/>
                  </a:schemeClr>
                </a:solidFill>
              </a:defRPr>
            </a:lvl1pPr>
            <a:lvl2pPr marL="2100535" indent="0" algn="ctr">
              <a:buNone/>
              <a:defRPr>
                <a:solidFill>
                  <a:schemeClr val="tx1">
                    <a:tint val="75000"/>
                  </a:schemeClr>
                </a:solidFill>
              </a:defRPr>
            </a:lvl2pPr>
            <a:lvl3pPr marL="4201072" indent="0" algn="ctr">
              <a:buNone/>
              <a:defRPr>
                <a:solidFill>
                  <a:schemeClr val="tx1">
                    <a:tint val="75000"/>
                  </a:schemeClr>
                </a:solidFill>
              </a:defRPr>
            </a:lvl3pPr>
            <a:lvl4pPr marL="6301607" indent="0" algn="ctr">
              <a:buNone/>
              <a:defRPr>
                <a:solidFill>
                  <a:schemeClr val="tx1">
                    <a:tint val="75000"/>
                  </a:schemeClr>
                </a:solidFill>
              </a:defRPr>
            </a:lvl4pPr>
            <a:lvl5pPr marL="8402143" indent="0" algn="ctr">
              <a:buNone/>
              <a:defRPr>
                <a:solidFill>
                  <a:schemeClr val="tx1">
                    <a:tint val="75000"/>
                  </a:schemeClr>
                </a:solidFill>
              </a:defRPr>
            </a:lvl5pPr>
            <a:lvl6pPr marL="10502678" indent="0" algn="ctr">
              <a:buNone/>
              <a:defRPr>
                <a:solidFill>
                  <a:schemeClr val="tx1">
                    <a:tint val="75000"/>
                  </a:schemeClr>
                </a:solidFill>
              </a:defRPr>
            </a:lvl6pPr>
            <a:lvl7pPr marL="12603215" indent="0" algn="ctr">
              <a:buNone/>
              <a:defRPr>
                <a:solidFill>
                  <a:schemeClr val="tx1">
                    <a:tint val="75000"/>
                  </a:schemeClr>
                </a:solidFill>
              </a:defRPr>
            </a:lvl7pPr>
            <a:lvl8pPr marL="14703750" indent="0" algn="ctr">
              <a:buNone/>
              <a:defRPr>
                <a:solidFill>
                  <a:schemeClr val="tx1">
                    <a:tint val="75000"/>
                  </a:schemeClr>
                </a:solidFill>
              </a:defRPr>
            </a:lvl8pPr>
            <a:lvl9pPr marL="16804286"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C1C043A9-45EB-4372-9A9B-E5EED8557E71}" type="datetimeFigureOut">
              <a:rPr lang="zh-TW" altLang="en-US" smtClean="0"/>
              <a:pPr/>
              <a:t>2016/5/5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E62C83D-9D01-496C-90C4-71DB13F5F1C8}"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C1C043A9-45EB-4372-9A9B-E5EED8557E71}" type="datetimeFigureOut">
              <a:rPr lang="zh-TW" altLang="en-US" smtClean="0"/>
              <a:pPr/>
              <a:t>2016/5/5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E62C83D-9D01-496C-90C4-71DB13F5F1C8}"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3216574" y="10756503"/>
            <a:ext cx="22718366" cy="229153358"/>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5050882" y="10756503"/>
            <a:ext cx="67657430" cy="22915335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C1C043A9-45EB-4372-9A9B-E5EED8557E71}" type="datetimeFigureOut">
              <a:rPr lang="zh-TW" altLang="en-US" smtClean="0"/>
              <a:pPr/>
              <a:t>2016/5/5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E62C83D-9D01-496C-90C4-71DB13F5F1C8}"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C1C043A9-45EB-4372-9A9B-E5EED8557E71}" type="datetimeFigureOut">
              <a:rPr lang="zh-TW" altLang="en-US" smtClean="0"/>
              <a:pPr/>
              <a:t>2016/5/5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E62C83D-9D01-496C-90C4-71DB13F5F1C8}"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2408964" y="27648200"/>
            <a:ext cx="25921494" cy="8545445"/>
          </a:xfrm>
        </p:spPr>
        <p:txBody>
          <a:bodyPr anchor="t"/>
          <a:lstStyle>
            <a:lvl1pPr algn="l">
              <a:defRPr sz="184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2408964" y="18236263"/>
            <a:ext cx="25921494" cy="9411937"/>
          </a:xfrm>
        </p:spPr>
        <p:txBody>
          <a:bodyPr anchor="b"/>
          <a:lstStyle>
            <a:lvl1pPr marL="0" indent="0">
              <a:buNone/>
              <a:defRPr sz="9200">
                <a:solidFill>
                  <a:schemeClr val="tx1">
                    <a:tint val="75000"/>
                  </a:schemeClr>
                </a:solidFill>
              </a:defRPr>
            </a:lvl1pPr>
            <a:lvl2pPr marL="2100535" indent="0">
              <a:buNone/>
              <a:defRPr sz="8200">
                <a:solidFill>
                  <a:schemeClr val="tx1">
                    <a:tint val="75000"/>
                  </a:schemeClr>
                </a:solidFill>
              </a:defRPr>
            </a:lvl2pPr>
            <a:lvl3pPr marL="4201072" indent="0">
              <a:buNone/>
              <a:defRPr sz="7300">
                <a:solidFill>
                  <a:schemeClr val="tx1">
                    <a:tint val="75000"/>
                  </a:schemeClr>
                </a:solidFill>
              </a:defRPr>
            </a:lvl3pPr>
            <a:lvl4pPr marL="6301607" indent="0">
              <a:buNone/>
              <a:defRPr sz="6400">
                <a:solidFill>
                  <a:schemeClr val="tx1">
                    <a:tint val="75000"/>
                  </a:schemeClr>
                </a:solidFill>
              </a:defRPr>
            </a:lvl4pPr>
            <a:lvl5pPr marL="8402143" indent="0">
              <a:buNone/>
              <a:defRPr sz="6400">
                <a:solidFill>
                  <a:schemeClr val="tx1">
                    <a:tint val="75000"/>
                  </a:schemeClr>
                </a:solidFill>
              </a:defRPr>
            </a:lvl5pPr>
            <a:lvl6pPr marL="10502678" indent="0">
              <a:buNone/>
              <a:defRPr sz="6400">
                <a:solidFill>
                  <a:schemeClr val="tx1">
                    <a:tint val="75000"/>
                  </a:schemeClr>
                </a:solidFill>
              </a:defRPr>
            </a:lvl6pPr>
            <a:lvl7pPr marL="12603215" indent="0">
              <a:buNone/>
              <a:defRPr sz="6400">
                <a:solidFill>
                  <a:schemeClr val="tx1">
                    <a:tint val="75000"/>
                  </a:schemeClr>
                </a:solidFill>
              </a:defRPr>
            </a:lvl7pPr>
            <a:lvl8pPr marL="14703750" indent="0">
              <a:buNone/>
              <a:defRPr sz="6400">
                <a:solidFill>
                  <a:schemeClr val="tx1">
                    <a:tint val="75000"/>
                  </a:schemeClr>
                </a:solidFill>
              </a:defRPr>
            </a:lvl8pPr>
            <a:lvl9pPr marL="16804286" indent="0">
              <a:buNone/>
              <a:defRPr sz="6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C1C043A9-45EB-4372-9A9B-E5EED8557E71}" type="datetimeFigureOut">
              <a:rPr lang="zh-TW" altLang="en-US" smtClean="0"/>
              <a:pPr/>
              <a:t>2016/5/5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E62C83D-9D01-496C-90C4-71DB13F5F1C8}"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5050882" y="62666591"/>
            <a:ext cx="45187899" cy="177243270"/>
          </a:xfrm>
        </p:spPr>
        <p:txBody>
          <a:bodyPr/>
          <a:lstStyle>
            <a:lvl1pPr>
              <a:defRPr sz="12900"/>
            </a:lvl1pPr>
            <a:lvl2pPr>
              <a:defRPr sz="11100"/>
            </a:lvl2pPr>
            <a:lvl3pPr>
              <a:defRPr sz="9200"/>
            </a:lvl3pPr>
            <a:lvl4pPr>
              <a:defRPr sz="8200"/>
            </a:lvl4pPr>
            <a:lvl5pPr>
              <a:defRPr sz="8200"/>
            </a:lvl5pPr>
            <a:lvl6pPr>
              <a:defRPr sz="8200"/>
            </a:lvl6pPr>
            <a:lvl7pPr>
              <a:defRPr sz="8200"/>
            </a:lvl7pPr>
            <a:lvl8pPr>
              <a:defRPr sz="8200"/>
            </a:lvl8pPr>
            <a:lvl9pPr>
              <a:defRPr sz="82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50747044" y="62666591"/>
            <a:ext cx="45187896" cy="177243270"/>
          </a:xfrm>
        </p:spPr>
        <p:txBody>
          <a:bodyPr/>
          <a:lstStyle>
            <a:lvl1pPr>
              <a:defRPr sz="12900"/>
            </a:lvl1pPr>
            <a:lvl2pPr>
              <a:defRPr sz="11100"/>
            </a:lvl2pPr>
            <a:lvl3pPr>
              <a:defRPr sz="9200"/>
            </a:lvl3pPr>
            <a:lvl4pPr>
              <a:defRPr sz="8200"/>
            </a:lvl4pPr>
            <a:lvl5pPr>
              <a:defRPr sz="8200"/>
            </a:lvl5pPr>
            <a:lvl6pPr>
              <a:defRPr sz="8200"/>
            </a:lvl6pPr>
            <a:lvl7pPr>
              <a:defRPr sz="8200"/>
            </a:lvl7pPr>
            <a:lvl8pPr>
              <a:defRPr sz="8200"/>
            </a:lvl8pPr>
            <a:lvl9pPr>
              <a:defRPr sz="82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C1C043A9-45EB-4372-9A9B-E5EED8557E71}" type="datetimeFigureOut">
              <a:rPr lang="zh-TW" altLang="en-US" smtClean="0"/>
              <a:pPr/>
              <a:t>2016/5/5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3E62C83D-9D01-496C-90C4-71DB13F5F1C8}"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1524794" y="1723036"/>
            <a:ext cx="27446288" cy="7171002"/>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1524794" y="9631058"/>
            <a:ext cx="13474307" cy="4013766"/>
          </a:xfrm>
        </p:spPr>
        <p:txBody>
          <a:bodyPr anchor="b"/>
          <a:lstStyle>
            <a:lvl1pPr marL="0" indent="0">
              <a:buNone/>
              <a:defRPr sz="11100" b="1"/>
            </a:lvl1pPr>
            <a:lvl2pPr marL="2100535" indent="0">
              <a:buNone/>
              <a:defRPr sz="9200" b="1"/>
            </a:lvl2pPr>
            <a:lvl3pPr marL="4201072" indent="0">
              <a:buNone/>
              <a:defRPr sz="8200" b="1"/>
            </a:lvl3pPr>
            <a:lvl4pPr marL="6301607" indent="0">
              <a:buNone/>
              <a:defRPr sz="7300" b="1"/>
            </a:lvl4pPr>
            <a:lvl5pPr marL="8402143" indent="0">
              <a:buNone/>
              <a:defRPr sz="7300" b="1"/>
            </a:lvl5pPr>
            <a:lvl6pPr marL="10502678" indent="0">
              <a:buNone/>
              <a:defRPr sz="7300" b="1"/>
            </a:lvl6pPr>
            <a:lvl7pPr marL="12603215" indent="0">
              <a:buNone/>
              <a:defRPr sz="7300" b="1"/>
            </a:lvl7pPr>
            <a:lvl8pPr marL="14703750" indent="0">
              <a:buNone/>
              <a:defRPr sz="7300" b="1"/>
            </a:lvl8pPr>
            <a:lvl9pPr marL="16804286" indent="0">
              <a:buNone/>
              <a:defRPr sz="7300" b="1"/>
            </a:lvl9pPr>
          </a:lstStyle>
          <a:p>
            <a:pPr lvl="0"/>
            <a:r>
              <a:rPr lang="zh-TW" altLang="en-US" smtClean="0"/>
              <a:t>按一下以編輯母片文字樣式</a:t>
            </a:r>
          </a:p>
        </p:txBody>
      </p:sp>
      <p:sp>
        <p:nvSpPr>
          <p:cNvPr id="4" name="內容版面配置區 3"/>
          <p:cNvSpPr>
            <a:spLocks noGrp="1"/>
          </p:cNvSpPr>
          <p:nvPr>
            <p:ph sz="half" idx="2"/>
          </p:nvPr>
        </p:nvSpPr>
        <p:spPr>
          <a:xfrm>
            <a:off x="1524794" y="13644824"/>
            <a:ext cx="13474307" cy="24789759"/>
          </a:xfrm>
        </p:spPr>
        <p:txBody>
          <a:bodyPr/>
          <a:lstStyle>
            <a:lvl1pPr>
              <a:defRPr sz="11100"/>
            </a:lvl1pPr>
            <a:lvl2pPr>
              <a:defRPr sz="9200"/>
            </a:lvl2pPr>
            <a:lvl3pPr>
              <a:defRPr sz="8200"/>
            </a:lvl3pPr>
            <a:lvl4pPr>
              <a:defRPr sz="7300"/>
            </a:lvl4pPr>
            <a:lvl5pPr>
              <a:defRPr sz="7300"/>
            </a:lvl5pPr>
            <a:lvl6pPr>
              <a:defRPr sz="7300"/>
            </a:lvl6pPr>
            <a:lvl7pPr>
              <a:defRPr sz="7300"/>
            </a:lvl7pPr>
            <a:lvl8pPr>
              <a:defRPr sz="7300"/>
            </a:lvl8pPr>
            <a:lvl9pPr>
              <a:defRPr sz="73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15491482" y="9631058"/>
            <a:ext cx="13479601" cy="4013766"/>
          </a:xfrm>
        </p:spPr>
        <p:txBody>
          <a:bodyPr anchor="b"/>
          <a:lstStyle>
            <a:lvl1pPr marL="0" indent="0">
              <a:buNone/>
              <a:defRPr sz="11100" b="1"/>
            </a:lvl1pPr>
            <a:lvl2pPr marL="2100535" indent="0">
              <a:buNone/>
              <a:defRPr sz="9200" b="1"/>
            </a:lvl2pPr>
            <a:lvl3pPr marL="4201072" indent="0">
              <a:buNone/>
              <a:defRPr sz="8200" b="1"/>
            </a:lvl3pPr>
            <a:lvl4pPr marL="6301607" indent="0">
              <a:buNone/>
              <a:defRPr sz="7300" b="1"/>
            </a:lvl4pPr>
            <a:lvl5pPr marL="8402143" indent="0">
              <a:buNone/>
              <a:defRPr sz="7300" b="1"/>
            </a:lvl5pPr>
            <a:lvl6pPr marL="10502678" indent="0">
              <a:buNone/>
              <a:defRPr sz="7300" b="1"/>
            </a:lvl6pPr>
            <a:lvl7pPr marL="12603215" indent="0">
              <a:buNone/>
              <a:defRPr sz="7300" b="1"/>
            </a:lvl7pPr>
            <a:lvl8pPr marL="14703750" indent="0">
              <a:buNone/>
              <a:defRPr sz="7300" b="1"/>
            </a:lvl8pPr>
            <a:lvl9pPr marL="16804286" indent="0">
              <a:buNone/>
              <a:defRPr sz="7300" b="1"/>
            </a:lvl9pPr>
          </a:lstStyle>
          <a:p>
            <a:pPr lvl="0"/>
            <a:r>
              <a:rPr lang="zh-TW" altLang="en-US" smtClean="0"/>
              <a:t>按一下以編輯母片文字樣式</a:t>
            </a:r>
          </a:p>
        </p:txBody>
      </p:sp>
      <p:sp>
        <p:nvSpPr>
          <p:cNvPr id="6" name="內容版面配置區 5"/>
          <p:cNvSpPr>
            <a:spLocks noGrp="1"/>
          </p:cNvSpPr>
          <p:nvPr>
            <p:ph sz="quarter" idx="4"/>
          </p:nvPr>
        </p:nvSpPr>
        <p:spPr>
          <a:xfrm>
            <a:off x="15491482" y="13644824"/>
            <a:ext cx="13479601" cy="24789759"/>
          </a:xfrm>
        </p:spPr>
        <p:txBody>
          <a:bodyPr/>
          <a:lstStyle>
            <a:lvl1pPr>
              <a:defRPr sz="11100"/>
            </a:lvl1pPr>
            <a:lvl2pPr>
              <a:defRPr sz="9200"/>
            </a:lvl2pPr>
            <a:lvl3pPr>
              <a:defRPr sz="8200"/>
            </a:lvl3pPr>
            <a:lvl4pPr>
              <a:defRPr sz="7300"/>
            </a:lvl4pPr>
            <a:lvl5pPr>
              <a:defRPr sz="7300"/>
            </a:lvl5pPr>
            <a:lvl6pPr>
              <a:defRPr sz="7300"/>
            </a:lvl6pPr>
            <a:lvl7pPr>
              <a:defRPr sz="7300"/>
            </a:lvl7pPr>
            <a:lvl8pPr>
              <a:defRPr sz="7300"/>
            </a:lvl8pPr>
            <a:lvl9pPr>
              <a:defRPr sz="73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C1C043A9-45EB-4372-9A9B-E5EED8557E71}" type="datetimeFigureOut">
              <a:rPr lang="zh-TW" altLang="en-US" smtClean="0"/>
              <a:pPr/>
              <a:t>2016/5/5</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3E62C83D-9D01-496C-90C4-71DB13F5F1C8}"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C1C043A9-45EB-4372-9A9B-E5EED8557E71}" type="datetimeFigureOut">
              <a:rPr lang="zh-TW" altLang="en-US" smtClean="0"/>
              <a:pPr/>
              <a:t>2016/5/5</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3E62C83D-9D01-496C-90C4-71DB13F5F1C8}"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C1C043A9-45EB-4372-9A9B-E5EED8557E71}" type="datetimeFigureOut">
              <a:rPr lang="zh-TW" altLang="en-US" smtClean="0"/>
              <a:pPr/>
              <a:t>2016/5/5</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3E62C83D-9D01-496C-90C4-71DB13F5F1C8}"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1524795" y="1713073"/>
            <a:ext cx="10032933" cy="7290519"/>
          </a:xfrm>
        </p:spPr>
        <p:txBody>
          <a:bodyPr anchor="b"/>
          <a:lstStyle>
            <a:lvl1pPr algn="l">
              <a:defRPr sz="92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11923040" y="1713076"/>
            <a:ext cx="17048041" cy="36721510"/>
          </a:xfrm>
        </p:spPr>
        <p:txBody>
          <a:bodyPr/>
          <a:lstStyle>
            <a:lvl1pPr>
              <a:defRPr sz="14700"/>
            </a:lvl1pPr>
            <a:lvl2pPr>
              <a:defRPr sz="12900"/>
            </a:lvl2pPr>
            <a:lvl3pPr>
              <a:defRPr sz="11100"/>
            </a:lvl3pPr>
            <a:lvl4pPr>
              <a:defRPr sz="9200"/>
            </a:lvl4pPr>
            <a:lvl5pPr>
              <a:defRPr sz="9200"/>
            </a:lvl5pPr>
            <a:lvl6pPr>
              <a:defRPr sz="9200"/>
            </a:lvl6pPr>
            <a:lvl7pPr>
              <a:defRPr sz="9200"/>
            </a:lvl7pPr>
            <a:lvl8pPr>
              <a:defRPr sz="9200"/>
            </a:lvl8pPr>
            <a:lvl9pPr>
              <a:defRPr sz="92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1524795" y="9003596"/>
            <a:ext cx="10032933" cy="29430991"/>
          </a:xfrm>
        </p:spPr>
        <p:txBody>
          <a:bodyPr/>
          <a:lstStyle>
            <a:lvl1pPr marL="0" indent="0">
              <a:buNone/>
              <a:defRPr sz="6400"/>
            </a:lvl1pPr>
            <a:lvl2pPr marL="2100535" indent="0">
              <a:buNone/>
              <a:defRPr sz="5500"/>
            </a:lvl2pPr>
            <a:lvl3pPr marL="4201072" indent="0">
              <a:buNone/>
              <a:defRPr sz="4600"/>
            </a:lvl3pPr>
            <a:lvl4pPr marL="6301607" indent="0">
              <a:buNone/>
              <a:defRPr sz="4100"/>
            </a:lvl4pPr>
            <a:lvl5pPr marL="8402143" indent="0">
              <a:buNone/>
              <a:defRPr sz="4100"/>
            </a:lvl5pPr>
            <a:lvl6pPr marL="10502678" indent="0">
              <a:buNone/>
              <a:defRPr sz="4100"/>
            </a:lvl6pPr>
            <a:lvl7pPr marL="12603215" indent="0">
              <a:buNone/>
              <a:defRPr sz="4100"/>
            </a:lvl7pPr>
            <a:lvl8pPr marL="14703750" indent="0">
              <a:buNone/>
              <a:defRPr sz="4100"/>
            </a:lvl8pPr>
            <a:lvl9pPr marL="16804286" indent="0">
              <a:buNone/>
              <a:defRPr sz="41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C1C043A9-45EB-4372-9A9B-E5EED8557E71}" type="datetimeFigureOut">
              <a:rPr lang="zh-TW" altLang="en-US" smtClean="0"/>
              <a:pPr/>
              <a:t>2016/5/5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3E62C83D-9D01-496C-90C4-71DB13F5F1C8}"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5977405" y="30118210"/>
            <a:ext cx="18297525" cy="3555625"/>
          </a:xfrm>
        </p:spPr>
        <p:txBody>
          <a:bodyPr anchor="b"/>
          <a:lstStyle>
            <a:lvl1pPr algn="l">
              <a:defRPr sz="92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5977405" y="3844454"/>
            <a:ext cx="18297525" cy="25815608"/>
          </a:xfrm>
        </p:spPr>
        <p:txBody>
          <a:bodyPr/>
          <a:lstStyle>
            <a:lvl1pPr marL="0" indent="0">
              <a:buNone/>
              <a:defRPr sz="14700"/>
            </a:lvl1pPr>
            <a:lvl2pPr marL="2100535" indent="0">
              <a:buNone/>
              <a:defRPr sz="12900"/>
            </a:lvl2pPr>
            <a:lvl3pPr marL="4201072" indent="0">
              <a:buNone/>
              <a:defRPr sz="11100"/>
            </a:lvl3pPr>
            <a:lvl4pPr marL="6301607" indent="0">
              <a:buNone/>
              <a:defRPr sz="9200"/>
            </a:lvl4pPr>
            <a:lvl5pPr marL="8402143" indent="0">
              <a:buNone/>
              <a:defRPr sz="9200"/>
            </a:lvl5pPr>
            <a:lvl6pPr marL="10502678" indent="0">
              <a:buNone/>
              <a:defRPr sz="9200"/>
            </a:lvl6pPr>
            <a:lvl7pPr marL="12603215" indent="0">
              <a:buNone/>
              <a:defRPr sz="9200"/>
            </a:lvl7pPr>
            <a:lvl8pPr marL="14703750" indent="0">
              <a:buNone/>
              <a:defRPr sz="9200"/>
            </a:lvl8pPr>
            <a:lvl9pPr marL="16804286" indent="0">
              <a:buNone/>
              <a:defRPr sz="9200"/>
            </a:lvl9pPr>
          </a:lstStyle>
          <a:p>
            <a:endParaRPr lang="zh-TW" altLang="en-US"/>
          </a:p>
        </p:txBody>
      </p:sp>
      <p:sp>
        <p:nvSpPr>
          <p:cNvPr id="4" name="文字版面配置區 3"/>
          <p:cNvSpPr>
            <a:spLocks noGrp="1"/>
          </p:cNvSpPr>
          <p:nvPr>
            <p:ph type="body" sz="half" idx="2"/>
          </p:nvPr>
        </p:nvSpPr>
        <p:spPr>
          <a:xfrm>
            <a:off x="5977405" y="33673835"/>
            <a:ext cx="18297525" cy="5049578"/>
          </a:xfrm>
        </p:spPr>
        <p:txBody>
          <a:bodyPr/>
          <a:lstStyle>
            <a:lvl1pPr marL="0" indent="0">
              <a:buNone/>
              <a:defRPr sz="6400"/>
            </a:lvl1pPr>
            <a:lvl2pPr marL="2100535" indent="0">
              <a:buNone/>
              <a:defRPr sz="5500"/>
            </a:lvl2pPr>
            <a:lvl3pPr marL="4201072" indent="0">
              <a:buNone/>
              <a:defRPr sz="4600"/>
            </a:lvl3pPr>
            <a:lvl4pPr marL="6301607" indent="0">
              <a:buNone/>
              <a:defRPr sz="4100"/>
            </a:lvl4pPr>
            <a:lvl5pPr marL="8402143" indent="0">
              <a:buNone/>
              <a:defRPr sz="4100"/>
            </a:lvl5pPr>
            <a:lvl6pPr marL="10502678" indent="0">
              <a:buNone/>
              <a:defRPr sz="4100"/>
            </a:lvl6pPr>
            <a:lvl7pPr marL="12603215" indent="0">
              <a:buNone/>
              <a:defRPr sz="4100"/>
            </a:lvl7pPr>
            <a:lvl8pPr marL="14703750" indent="0">
              <a:buNone/>
              <a:defRPr sz="4100"/>
            </a:lvl8pPr>
            <a:lvl9pPr marL="16804286" indent="0">
              <a:buNone/>
              <a:defRPr sz="41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C1C043A9-45EB-4372-9A9B-E5EED8557E71}" type="datetimeFigureOut">
              <a:rPr lang="zh-TW" altLang="en-US" smtClean="0"/>
              <a:pPr/>
              <a:t>2016/5/5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3E62C83D-9D01-496C-90C4-71DB13F5F1C8}"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1524794" y="1723036"/>
            <a:ext cx="27446288" cy="7171002"/>
          </a:xfrm>
          <a:prstGeom prst="rect">
            <a:avLst/>
          </a:prstGeom>
        </p:spPr>
        <p:txBody>
          <a:bodyPr vert="horz" lIns="420107" tIns="210054" rIns="420107" bIns="210054"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1524794" y="10039406"/>
            <a:ext cx="27446288" cy="28395180"/>
          </a:xfrm>
          <a:prstGeom prst="rect">
            <a:avLst/>
          </a:prstGeom>
        </p:spPr>
        <p:txBody>
          <a:bodyPr vert="horz" lIns="420107" tIns="210054" rIns="420107" bIns="210054" rtlCol="0">
            <a:normAutofit/>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2"/>
          </p:nvPr>
        </p:nvSpPr>
        <p:spPr>
          <a:xfrm>
            <a:off x="1524793" y="39878743"/>
            <a:ext cx="7115705" cy="2290737"/>
          </a:xfrm>
          <a:prstGeom prst="rect">
            <a:avLst/>
          </a:prstGeom>
        </p:spPr>
        <p:txBody>
          <a:bodyPr vert="horz" lIns="420107" tIns="210054" rIns="420107" bIns="210054" rtlCol="0" anchor="ctr"/>
          <a:lstStyle>
            <a:lvl1pPr algn="l">
              <a:defRPr sz="5500">
                <a:solidFill>
                  <a:schemeClr val="tx1">
                    <a:tint val="75000"/>
                  </a:schemeClr>
                </a:solidFill>
              </a:defRPr>
            </a:lvl1pPr>
          </a:lstStyle>
          <a:p>
            <a:fld id="{C1C043A9-45EB-4372-9A9B-E5EED8557E71}" type="datetimeFigureOut">
              <a:rPr lang="zh-TW" altLang="en-US" smtClean="0"/>
              <a:pPr/>
              <a:t>2016/5/5</a:t>
            </a:fld>
            <a:endParaRPr lang="zh-TW" altLang="en-US"/>
          </a:p>
        </p:txBody>
      </p:sp>
      <p:sp>
        <p:nvSpPr>
          <p:cNvPr id="5" name="頁尾版面配置區 4"/>
          <p:cNvSpPr>
            <a:spLocks noGrp="1"/>
          </p:cNvSpPr>
          <p:nvPr>
            <p:ph type="ftr" sz="quarter" idx="3"/>
          </p:nvPr>
        </p:nvSpPr>
        <p:spPr>
          <a:xfrm>
            <a:off x="10419425" y="39878743"/>
            <a:ext cx="9657027" cy="2290737"/>
          </a:xfrm>
          <a:prstGeom prst="rect">
            <a:avLst/>
          </a:prstGeom>
        </p:spPr>
        <p:txBody>
          <a:bodyPr vert="horz" lIns="420107" tIns="210054" rIns="420107" bIns="210054" rtlCol="0" anchor="ctr"/>
          <a:lstStyle>
            <a:lvl1pPr algn="ctr">
              <a:defRPr sz="55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21855377" y="39878743"/>
            <a:ext cx="7115705" cy="2290737"/>
          </a:xfrm>
          <a:prstGeom prst="rect">
            <a:avLst/>
          </a:prstGeom>
        </p:spPr>
        <p:txBody>
          <a:bodyPr vert="horz" lIns="420107" tIns="210054" rIns="420107" bIns="210054" rtlCol="0" anchor="ctr"/>
          <a:lstStyle>
            <a:lvl1pPr algn="r">
              <a:defRPr sz="5500">
                <a:solidFill>
                  <a:schemeClr val="tx1">
                    <a:tint val="75000"/>
                  </a:schemeClr>
                </a:solidFill>
              </a:defRPr>
            </a:lvl1pPr>
          </a:lstStyle>
          <a:p>
            <a:fld id="{3E62C83D-9D01-496C-90C4-71DB13F5F1C8}"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201072" rtl="0" eaLnBrk="1" latinLnBrk="0" hangingPunct="1">
        <a:spcBef>
          <a:spcPct val="0"/>
        </a:spcBef>
        <a:buNone/>
        <a:defRPr sz="20200" kern="1200">
          <a:solidFill>
            <a:schemeClr val="tx1"/>
          </a:solidFill>
          <a:latin typeface="+mj-lt"/>
          <a:ea typeface="+mj-ea"/>
          <a:cs typeface="+mj-cs"/>
        </a:defRPr>
      </a:lvl1pPr>
    </p:titleStyle>
    <p:bodyStyle>
      <a:lvl1pPr marL="1575401" indent="-1575401" algn="l" defTabSz="4201072" rtl="0" eaLnBrk="1" latinLnBrk="0" hangingPunct="1">
        <a:spcBef>
          <a:spcPct val="20000"/>
        </a:spcBef>
        <a:buFont typeface="Arial" pitchFamily="34" charset="0"/>
        <a:buChar char="•"/>
        <a:defRPr sz="14700" kern="1200">
          <a:solidFill>
            <a:schemeClr val="tx1"/>
          </a:solidFill>
          <a:latin typeface="+mn-lt"/>
          <a:ea typeface="+mn-ea"/>
          <a:cs typeface="+mn-cs"/>
        </a:defRPr>
      </a:lvl1pPr>
      <a:lvl2pPr marL="3413371" indent="-1312835" algn="l" defTabSz="4201072" rtl="0" eaLnBrk="1" latinLnBrk="0" hangingPunct="1">
        <a:spcBef>
          <a:spcPct val="20000"/>
        </a:spcBef>
        <a:buFont typeface="Arial" pitchFamily="34" charset="0"/>
        <a:buChar char="–"/>
        <a:defRPr sz="12900" kern="1200">
          <a:solidFill>
            <a:schemeClr val="tx1"/>
          </a:solidFill>
          <a:latin typeface="+mn-lt"/>
          <a:ea typeface="+mn-ea"/>
          <a:cs typeface="+mn-cs"/>
        </a:defRPr>
      </a:lvl2pPr>
      <a:lvl3pPr marL="5251339" indent="-1050268" algn="l" defTabSz="4201072" rtl="0" eaLnBrk="1" latinLnBrk="0" hangingPunct="1">
        <a:spcBef>
          <a:spcPct val="20000"/>
        </a:spcBef>
        <a:buFont typeface="Arial" pitchFamily="34" charset="0"/>
        <a:buChar char="•"/>
        <a:defRPr sz="11100" kern="1200">
          <a:solidFill>
            <a:schemeClr val="tx1"/>
          </a:solidFill>
          <a:latin typeface="+mn-lt"/>
          <a:ea typeface="+mn-ea"/>
          <a:cs typeface="+mn-cs"/>
        </a:defRPr>
      </a:lvl3pPr>
      <a:lvl4pPr marL="7351875" indent="-1050268" algn="l" defTabSz="4201072" rtl="0" eaLnBrk="1" latinLnBrk="0" hangingPunct="1">
        <a:spcBef>
          <a:spcPct val="20000"/>
        </a:spcBef>
        <a:buFont typeface="Arial" pitchFamily="34" charset="0"/>
        <a:buChar char="–"/>
        <a:defRPr sz="9200" kern="1200">
          <a:solidFill>
            <a:schemeClr val="tx1"/>
          </a:solidFill>
          <a:latin typeface="+mn-lt"/>
          <a:ea typeface="+mn-ea"/>
          <a:cs typeface="+mn-cs"/>
        </a:defRPr>
      </a:lvl4pPr>
      <a:lvl5pPr marL="9452411" indent="-1050268" algn="l" defTabSz="4201072" rtl="0" eaLnBrk="1" latinLnBrk="0" hangingPunct="1">
        <a:spcBef>
          <a:spcPct val="20000"/>
        </a:spcBef>
        <a:buFont typeface="Arial" pitchFamily="34" charset="0"/>
        <a:buChar char="»"/>
        <a:defRPr sz="9200" kern="1200">
          <a:solidFill>
            <a:schemeClr val="tx1"/>
          </a:solidFill>
          <a:latin typeface="+mn-lt"/>
          <a:ea typeface="+mn-ea"/>
          <a:cs typeface="+mn-cs"/>
        </a:defRPr>
      </a:lvl5pPr>
      <a:lvl6pPr marL="11552947" indent="-1050268" algn="l" defTabSz="4201072" rtl="0" eaLnBrk="1" latinLnBrk="0" hangingPunct="1">
        <a:spcBef>
          <a:spcPct val="20000"/>
        </a:spcBef>
        <a:buFont typeface="Arial" pitchFamily="34" charset="0"/>
        <a:buChar char="•"/>
        <a:defRPr sz="9200" kern="1200">
          <a:solidFill>
            <a:schemeClr val="tx1"/>
          </a:solidFill>
          <a:latin typeface="+mn-lt"/>
          <a:ea typeface="+mn-ea"/>
          <a:cs typeface="+mn-cs"/>
        </a:defRPr>
      </a:lvl6pPr>
      <a:lvl7pPr marL="13653482" indent="-1050268" algn="l" defTabSz="4201072" rtl="0" eaLnBrk="1" latinLnBrk="0" hangingPunct="1">
        <a:spcBef>
          <a:spcPct val="20000"/>
        </a:spcBef>
        <a:buFont typeface="Arial" pitchFamily="34" charset="0"/>
        <a:buChar char="•"/>
        <a:defRPr sz="9200" kern="1200">
          <a:solidFill>
            <a:schemeClr val="tx1"/>
          </a:solidFill>
          <a:latin typeface="+mn-lt"/>
          <a:ea typeface="+mn-ea"/>
          <a:cs typeface="+mn-cs"/>
        </a:defRPr>
      </a:lvl7pPr>
      <a:lvl8pPr marL="15754019" indent="-1050268" algn="l" defTabSz="4201072" rtl="0" eaLnBrk="1" latinLnBrk="0" hangingPunct="1">
        <a:spcBef>
          <a:spcPct val="20000"/>
        </a:spcBef>
        <a:buFont typeface="Arial" pitchFamily="34" charset="0"/>
        <a:buChar char="•"/>
        <a:defRPr sz="9200" kern="1200">
          <a:solidFill>
            <a:schemeClr val="tx1"/>
          </a:solidFill>
          <a:latin typeface="+mn-lt"/>
          <a:ea typeface="+mn-ea"/>
          <a:cs typeface="+mn-cs"/>
        </a:defRPr>
      </a:lvl8pPr>
      <a:lvl9pPr marL="17854554" indent="-1050268" algn="l" defTabSz="4201072" rtl="0" eaLnBrk="1" latinLnBrk="0" hangingPunct="1">
        <a:spcBef>
          <a:spcPct val="20000"/>
        </a:spcBef>
        <a:buFont typeface="Arial" pitchFamily="34" charset="0"/>
        <a:buChar char="•"/>
        <a:defRPr sz="9200" kern="1200">
          <a:solidFill>
            <a:schemeClr val="tx1"/>
          </a:solidFill>
          <a:latin typeface="+mn-lt"/>
          <a:ea typeface="+mn-ea"/>
          <a:cs typeface="+mn-cs"/>
        </a:defRPr>
      </a:lvl9pPr>
    </p:bodyStyle>
    <p:otherStyle>
      <a:defPPr>
        <a:defRPr lang="zh-TW"/>
      </a:defPPr>
      <a:lvl1pPr marL="0" algn="l" defTabSz="4201072" rtl="0" eaLnBrk="1" latinLnBrk="0" hangingPunct="1">
        <a:defRPr sz="8200" kern="1200">
          <a:solidFill>
            <a:schemeClr val="tx1"/>
          </a:solidFill>
          <a:latin typeface="+mn-lt"/>
          <a:ea typeface="+mn-ea"/>
          <a:cs typeface="+mn-cs"/>
        </a:defRPr>
      </a:lvl1pPr>
      <a:lvl2pPr marL="2100535" algn="l" defTabSz="4201072" rtl="0" eaLnBrk="1" latinLnBrk="0" hangingPunct="1">
        <a:defRPr sz="8200" kern="1200">
          <a:solidFill>
            <a:schemeClr val="tx1"/>
          </a:solidFill>
          <a:latin typeface="+mn-lt"/>
          <a:ea typeface="+mn-ea"/>
          <a:cs typeface="+mn-cs"/>
        </a:defRPr>
      </a:lvl2pPr>
      <a:lvl3pPr marL="4201072" algn="l" defTabSz="4201072" rtl="0" eaLnBrk="1" latinLnBrk="0" hangingPunct="1">
        <a:defRPr sz="8200" kern="1200">
          <a:solidFill>
            <a:schemeClr val="tx1"/>
          </a:solidFill>
          <a:latin typeface="+mn-lt"/>
          <a:ea typeface="+mn-ea"/>
          <a:cs typeface="+mn-cs"/>
        </a:defRPr>
      </a:lvl3pPr>
      <a:lvl4pPr marL="6301607" algn="l" defTabSz="4201072" rtl="0" eaLnBrk="1" latinLnBrk="0" hangingPunct="1">
        <a:defRPr sz="8200" kern="1200">
          <a:solidFill>
            <a:schemeClr val="tx1"/>
          </a:solidFill>
          <a:latin typeface="+mn-lt"/>
          <a:ea typeface="+mn-ea"/>
          <a:cs typeface="+mn-cs"/>
        </a:defRPr>
      </a:lvl4pPr>
      <a:lvl5pPr marL="8402143" algn="l" defTabSz="4201072" rtl="0" eaLnBrk="1" latinLnBrk="0" hangingPunct="1">
        <a:defRPr sz="8200" kern="1200">
          <a:solidFill>
            <a:schemeClr val="tx1"/>
          </a:solidFill>
          <a:latin typeface="+mn-lt"/>
          <a:ea typeface="+mn-ea"/>
          <a:cs typeface="+mn-cs"/>
        </a:defRPr>
      </a:lvl5pPr>
      <a:lvl6pPr marL="10502678" algn="l" defTabSz="4201072" rtl="0" eaLnBrk="1" latinLnBrk="0" hangingPunct="1">
        <a:defRPr sz="8200" kern="1200">
          <a:solidFill>
            <a:schemeClr val="tx1"/>
          </a:solidFill>
          <a:latin typeface="+mn-lt"/>
          <a:ea typeface="+mn-ea"/>
          <a:cs typeface="+mn-cs"/>
        </a:defRPr>
      </a:lvl6pPr>
      <a:lvl7pPr marL="12603215" algn="l" defTabSz="4201072" rtl="0" eaLnBrk="1" latinLnBrk="0" hangingPunct="1">
        <a:defRPr sz="8200" kern="1200">
          <a:solidFill>
            <a:schemeClr val="tx1"/>
          </a:solidFill>
          <a:latin typeface="+mn-lt"/>
          <a:ea typeface="+mn-ea"/>
          <a:cs typeface="+mn-cs"/>
        </a:defRPr>
      </a:lvl7pPr>
      <a:lvl8pPr marL="14703750" algn="l" defTabSz="4201072" rtl="0" eaLnBrk="1" latinLnBrk="0" hangingPunct="1">
        <a:defRPr sz="8200" kern="1200">
          <a:solidFill>
            <a:schemeClr val="tx1"/>
          </a:solidFill>
          <a:latin typeface="+mn-lt"/>
          <a:ea typeface="+mn-ea"/>
          <a:cs typeface="+mn-cs"/>
        </a:defRPr>
      </a:lvl8pPr>
      <a:lvl9pPr marL="16804286" algn="l" defTabSz="4201072"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6257" y="54622"/>
            <a:ext cx="30563985" cy="43026013"/>
          </a:xfrm>
          <a:prstGeom prst="rect">
            <a:avLst/>
          </a:prstGeom>
          <a:solidFill>
            <a:schemeClr val="bg1"/>
          </a:solidFill>
          <a:ln>
            <a:noFill/>
          </a:ln>
          <a:scene3d>
            <a:camera prst="orthographicFront"/>
            <a:lightRig rig="threePt" dir="t"/>
          </a:scene3d>
          <a:sp3d extrusionH="76200">
            <a:extrusionClr>
              <a:schemeClr val="tx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pic>
        <p:nvPicPr>
          <p:cNvPr id="43" name="圖片 4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59105" y="40955166"/>
            <a:ext cx="2712402" cy="1782815"/>
          </a:xfrm>
          <a:prstGeom prst="rect">
            <a:avLst/>
          </a:prstGeom>
        </p:spPr>
      </p:pic>
      <p:pic>
        <p:nvPicPr>
          <p:cNvPr id="4" name="圖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0105" y="40955166"/>
            <a:ext cx="1909399" cy="1946840"/>
          </a:xfrm>
          <a:prstGeom prst="rect">
            <a:avLst/>
          </a:prstGeom>
        </p:spPr>
      </p:pic>
      <p:sp>
        <p:nvSpPr>
          <p:cNvPr id="23" name="矩形 22"/>
          <p:cNvSpPr/>
          <p:nvPr/>
        </p:nvSpPr>
        <p:spPr>
          <a:xfrm>
            <a:off x="1470887" y="26399662"/>
            <a:ext cx="27674594" cy="10372070"/>
          </a:xfrm>
          <a:prstGeom prst="rect">
            <a:avLst/>
          </a:prstGeom>
        </p:spPr>
        <p:txBody>
          <a:bodyPr wrap="square">
            <a:spAutoFit/>
          </a:bodyPr>
          <a:lstStyle/>
          <a:p>
            <a:pPr algn="just"/>
            <a:r>
              <a:rPr lang="zh-TW" altLang="en-US" sz="5400" kern="100" dirty="0" smtClean="0">
                <a:solidFill>
                  <a:schemeClr val="tx1">
                    <a:lumMod val="65000"/>
                    <a:lumOff val="35000"/>
                  </a:schemeClr>
                </a:solidFill>
                <a:latin typeface="Adobe 黑体 Std R" panose="020B0400000000000000" pitchFamily="34" charset="-128"/>
                <a:ea typeface="Adobe 黑体 Std R" panose="020B0400000000000000" pitchFamily="34" charset="-128"/>
                <a:cs typeface="Times New Roman" panose="02020603050405020304" pitchFamily="18" charset="0"/>
              </a:rPr>
              <a:t>        </a:t>
            </a:r>
            <a:r>
              <a:rPr lang="zh-TW" altLang="zh-TW" sz="8000" kern="100" dirty="0" smtClean="0">
                <a:solidFill>
                  <a:schemeClr val="tx1">
                    <a:lumMod val="65000"/>
                    <a:lumOff val="35000"/>
                  </a:schemeClr>
                </a:solidFill>
                <a:latin typeface="Adobe 黑体 Std R" panose="020B0400000000000000" pitchFamily="34" charset="-128"/>
                <a:ea typeface="Adobe 黑体 Std R" panose="020B0400000000000000" pitchFamily="34" charset="-128"/>
                <a:cs typeface="Times New Roman" panose="02020603050405020304" pitchFamily="18" charset="0"/>
              </a:rPr>
              <a:t>一位不斷挑戰自我的創業人</a:t>
            </a:r>
            <a:r>
              <a:rPr lang="en-US" altLang="zh-TW" sz="8000" kern="100" dirty="0" smtClean="0">
                <a:solidFill>
                  <a:schemeClr val="tx1">
                    <a:lumMod val="65000"/>
                    <a:lumOff val="35000"/>
                  </a:schemeClr>
                </a:solidFill>
                <a:latin typeface="Adobe 黑体 Std R" panose="020B0400000000000000" pitchFamily="34" charset="-128"/>
                <a:ea typeface="Adobe 黑体 Std R" panose="020B0400000000000000" pitchFamily="34" charset="-128"/>
                <a:cs typeface="Times New Roman" panose="02020603050405020304" pitchFamily="18" charset="0"/>
              </a:rPr>
              <a:t>,</a:t>
            </a:r>
            <a:r>
              <a:rPr lang="zh-TW" altLang="zh-TW" sz="8000" kern="100" dirty="0" smtClean="0">
                <a:solidFill>
                  <a:schemeClr val="tx1">
                    <a:lumMod val="65000"/>
                    <a:lumOff val="35000"/>
                  </a:schemeClr>
                </a:solidFill>
                <a:latin typeface="Adobe 黑体 Std R" panose="020B0400000000000000" pitchFamily="34" charset="-128"/>
                <a:ea typeface="Adobe 黑体 Std R" panose="020B0400000000000000" pitchFamily="34" charset="-128"/>
                <a:cs typeface="Times New Roman" panose="02020603050405020304" pitchFamily="18" charset="0"/>
              </a:rPr>
              <a:t>他所提出的「生意人‧悅日人‧漣漪人」概念</a:t>
            </a:r>
            <a:r>
              <a:rPr lang="en-US" altLang="zh-TW" sz="8000" kern="100" dirty="0" smtClean="0">
                <a:solidFill>
                  <a:schemeClr val="tx1">
                    <a:lumMod val="65000"/>
                    <a:lumOff val="35000"/>
                  </a:schemeClr>
                </a:solidFill>
                <a:latin typeface="Adobe 黑体 Std R" panose="020B0400000000000000" pitchFamily="34" charset="-128"/>
                <a:ea typeface="Adobe 黑体 Std R" panose="020B0400000000000000" pitchFamily="34" charset="-128"/>
                <a:cs typeface="Times New Roman" panose="02020603050405020304" pitchFamily="18" charset="0"/>
              </a:rPr>
              <a:t>,</a:t>
            </a:r>
            <a:r>
              <a:rPr lang="zh-TW" altLang="zh-TW" sz="8000" kern="100" dirty="0" smtClean="0">
                <a:solidFill>
                  <a:schemeClr val="tx1">
                    <a:lumMod val="65000"/>
                    <a:lumOff val="35000"/>
                  </a:schemeClr>
                </a:solidFill>
                <a:latin typeface="Adobe 黑体 Std R" panose="020B0400000000000000" pitchFamily="34" charset="-128"/>
                <a:ea typeface="Adobe 黑体 Std R" panose="020B0400000000000000" pitchFamily="34" charset="-128"/>
                <a:cs typeface="Times New Roman" panose="02020603050405020304" pitchFamily="18" charset="0"/>
              </a:rPr>
              <a:t>不僅傳達人生哲理</a:t>
            </a:r>
            <a:r>
              <a:rPr lang="en-US" altLang="zh-TW" sz="8000" kern="100" dirty="0" smtClean="0">
                <a:solidFill>
                  <a:schemeClr val="tx1">
                    <a:lumMod val="65000"/>
                    <a:lumOff val="35000"/>
                  </a:schemeClr>
                </a:solidFill>
                <a:latin typeface="Adobe 黑体 Std R" panose="020B0400000000000000" pitchFamily="34" charset="-128"/>
                <a:ea typeface="Adobe 黑体 Std R" panose="020B0400000000000000" pitchFamily="34" charset="-128"/>
                <a:cs typeface="Times New Roman" panose="02020603050405020304" pitchFamily="18" charset="0"/>
              </a:rPr>
              <a:t>,</a:t>
            </a:r>
            <a:r>
              <a:rPr lang="zh-TW" altLang="zh-TW" sz="8000" kern="100" dirty="0" smtClean="0">
                <a:solidFill>
                  <a:schemeClr val="tx1">
                    <a:lumMod val="65000"/>
                    <a:lumOff val="35000"/>
                  </a:schemeClr>
                </a:solidFill>
                <a:latin typeface="Adobe 黑体 Std R" panose="020B0400000000000000" pitchFamily="34" charset="-128"/>
                <a:ea typeface="Adobe 黑体 Std R" panose="020B0400000000000000" pitchFamily="34" charset="-128"/>
                <a:cs typeface="Times New Roman" panose="02020603050405020304" pitchFamily="18" charset="0"/>
              </a:rPr>
              <a:t>更是他所有創業的基石。</a:t>
            </a:r>
            <a:r>
              <a:rPr lang="en-US" altLang="zh-TW" sz="8000" kern="100" dirty="0" smtClean="0">
                <a:solidFill>
                  <a:schemeClr val="tx1">
                    <a:lumMod val="65000"/>
                    <a:lumOff val="35000"/>
                  </a:schemeClr>
                </a:solidFill>
                <a:latin typeface="Adobe 黑体 Std R" panose="020B0400000000000000" pitchFamily="34" charset="-128"/>
                <a:ea typeface="Adobe 黑体 Std R" panose="020B0400000000000000" pitchFamily="34" charset="-128"/>
                <a:cs typeface="Times New Roman" panose="02020603050405020304" pitchFamily="18" charset="0"/>
              </a:rPr>
              <a:t>2010 </a:t>
            </a:r>
            <a:r>
              <a:rPr lang="zh-TW" altLang="zh-TW" sz="8000" kern="100" dirty="0" smtClean="0">
                <a:solidFill>
                  <a:schemeClr val="tx1">
                    <a:lumMod val="65000"/>
                    <a:lumOff val="35000"/>
                  </a:schemeClr>
                </a:solidFill>
                <a:latin typeface="Adobe 黑体 Std R" panose="020B0400000000000000" pitchFamily="34" charset="-128"/>
                <a:ea typeface="Adobe 黑体 Std R" panose="020B0400000000000000" pitchFamily="34" charset="-128"/>
                <a:cs typeface="Times New Roman" panose="02020603050405020304" pitchFamily="18" charset="0"/>
              </a:rPr>
              <a:t>年創立以幫助微型企業為概念的漣漪人基金會</a:t>
            </a:r>
            <a:r>
              <a:rPr lang="en-US" altLang="zh-TW" sz="8000" kern="100" dirty="0" smtClean="0">
                <a:solidFill>
                  <a:schemeClr val="tx1">
                    <a:lumMod val="65000"/>
                    <a:lumOff val="35000"/>
                  </a:schemeClr>
                </a:solidFill>
                <a:latin typeface="Adobe 黑体 Std R" panose="020B0400000000000000" pitchFamily="34" charset="-128"/>
                <a:ea typeface="Adobe 黑体 Std R" panose="020B0400000000000000" pitchFamily="34" charset="-128"/>
                <a:cs typeface="Times New Roman" panose="02020603050405020304" pitchFamily="18" charset="0"/>
              </a:rPr>
              <a:t>,</a:t>
            </a:r>
            <a:r>
              <a:rPr lang="zh-TW" altLang="zh-TW" sz="8000" kern="100" dirty="0" smtClean="0">
                <a:solidFill>
                  <a:schemeClr val="tx1">
                    <a:lumMod val="65000"/>
                    <a:lumOff val="35000"/>
                  </a:schemeClr>
                </a:solidFill>
                <a:latin typeface="Adobe 黑体 Std R" panose="020B0400000000000000" pitchFamily="34" charset="-128"/>
                <a:ea typeface="Adobe 黑体 Std R" panose="020B0400000000000000" pitchFamily="34" charset="-128"/>
                <a:cs typeface="Times New Roman" panose="02020603050405020304" pitchFamily="18" charset="0"/>
              </a:rPr>
              <a:t>支持更多年輕創業人圓夢</a:t>
            </a:r>
            <a:r>
              <a:rPr lang="en-US" altLang="zh-TW" sz="8000" kern="100" dirty="0" smtClean="0">
                <a:solidFill>
                  <a:schemeClr val="tx1">
                    <a:lumMod val="65000"/>
                    <a:lumOff val="35000"/>
                  </a:schemeClr>
                </a:solidFill>
                <a:latin typeface="Adobe 黑体 Std R" panose="020B0400000000000000" pitchFamily="34" charset="-128"/>
                <a:ea typeface="Adobe 黑体 Std R" panose="020B0400000000000000" pitchFamily="34" charset="-128"/>
                <a:cs typeface="Times New Roman" panose="02020603050405020304" pitchFamily="18" charset="0"/>
              </a:rPr>
              <a:t>;</a:t>
            </a:r>
            <a:r>
              <a:rPr lang="zh-TW" altLang="zh-TW" sz="8000" kern="100" dirty="0" smtClean="0">
                <a:solidFill>
                  <a:schemeClr val="tx1">
                    <a:lumMod val="65000"/>
                    <a:lumOff val="35000"/>
                  </a:schemeClr>
                </a:solidFill>
                <a:latin typeface="Adobe 黑体 Std R" panose="020B0400000000000000" pitchFamily="34" charset="-128"/>
                <a:ea typeface="Adobe 黑体 Std R" panose="020B0400000000000000" pitchFamily="34" charset="-128"/>
                <a:cs typeface="Times New Roman" panose="02020603050405020304" pitchFamily="18" charset="0"/>
              </a:rPr>
              <a:t>他亦提出「</a:t>
            </a:r>
            <a:r>
              <a:rPr lang="en-US" altLang="zh-TW" sz="8000" kern="100" dirty="0" smtClean="0">
                <a:solidFill>
                  <a:schemeClr val="tx1">
                    <a:lumMod val="65000"/>
                    <a:lumOff val="35000"/>
                  </a:schemeClr>
                </a:solidFill>
                <a:latin typeface="Adobe 黑体 Std R" panose="020B0400000000000000" pitchFamily="34" charset="-128"/>
                <a:ea typeface="Adobe 黑体 Std R" panose="020B0400000000000000" pitchFamily="34" charset="-128"/>
                <a:cs typeface="Times New Roman" panose="02020603050405020304" pitchFamily="18" charset="0"/>
              </a:rPr>
              <a:t>21 </a:t>
            </a:r>
            <a:r>
              <a:rPr lang="zh-TW" altLang="zh-TW" sz="8000" kern="100" dirty="0" smtClean="0">
                <a:solidFill>
                  <a:schemeClr val="tx1">
                    <a:lumMod val="65000"/>
                    <a:lumOff val="35000"/>
                  </a:schemeClr>
                </a:solidFill>
                <a:latin typeface="Adobe 黑体 Std R" panose="020B0400000000000000" pitchFamily="34" charset="-128"/>
                <a:ea typeface="Adobe 黑体 Std R" panose="020B0400000000000000" pitchFamily="34" charset="-128"/>
                <a:cs typeface="Times New Roman" panose="02020603050405020304" pitchFamily="18" charset="0"/>
              </a:rPr>
              <a:t>世紀有才能的人</a:t>
            </a:r>
            <a:r>
              <a:rPr lang="en-US" altLang="zh-TW" sz="8000" kern="100" dirty="0" smtClean="0">
                <a:solidFill>
                  <a:schemeClr val="tx1">
                    <a:lumMod val="65000"/>
                    <a:lumOff val="35000"/>
                  </a:schemeClr>
                </a:solidFill>
                <a:latin typeface="Adobe 黑体 Std R" panose="020B0400000000000000" pitchFamily="34" charset="-128"/>
                <a:ea typeface="Adobe 黑体 Std R" panose="020B0400000000000000" pitchFamily="34" charset="-128"/>
                <a:cs typeface="Times New Roman" panose="02020603050405020304" pitchFamily="18" charset="0"/>
              </a:rPr>
              <a:t>,</a:t>
            </a:r>
            <a:r>
              <a:rPr lang="zh-TW" altLang="zh-TW" sz="8000" kern="100" dirty="0" smtClean="0">
                <a:solidFill>
                  <a:schemeClr val="tx1">
                    <a:lumMod val="65000"/>
                    <a:lumOff val="35000"/>
                  </a:schemeClr>
                </a:solidFill>
                <a:latin typeface="Adobe 黑体 Std R" panose="020B0400000000000000" pitchFamily="34" charset="-128"/>
                <a:ea typeface="Adobe 黑体 Std R" panose="020B0400000000000000" pitchFamily="34" charset="-128"/>
                <a:cs typeface="Times New Roman" panose="02020603050405020304" pitchFamily="18" charset="0"/>
              </a:rPr>
              <a:t>將會選擇在</a:t>
            </a:r>
            <a:r>
              <a:rPr lang="en-US" altLang="zh-TW" sz="8000" kern="100" dirty="0" smtClean="0">
                <a:solidFill>
                  <a:schemeClr val="tx1">
                    <a:lumMod val="65000"/>
                    <a:lumOff val="35000"/>
                  </a:schemeClr>
                </a:solidFill>
                <a:latin typeface="Adobe 黑体 Std R" panose="020B0400000000000000" pitchFamily="34" charset="-128"/>
                <a:ea typeface="Adobe 黑体 Std R" panose="020B0400000000000000" pitchFamily="34" charset="-128"/>
                <a:cs typeface="Times New Roman" panose="02020603050405020304" pitchFamily="18" charset="0"/>
              </a:rPr>
              <a:t> " </a:t>
            </a:r>
            <a:r>
              <a:rPr lang="zh-TW" altLang="zh-TW" sz="8000" kern="100" dirty="0" smtClean="0">
                <a:solidFill>
                  <a:schemeClr val="tx1">
                    <a:lumMod val="65000"/>
                    <a:lumOff val="35000"/>
                  </a:schemeClr>
                </a:solidFill>
                <a:latin typeface="Adobe 黑体 Std R" panose="020B0400000000000000" pitchFamily="34" charset="-128"/>
                <a:ea typeface="Adobe 黑体 Std R" panose="020B0400000000000000" pitchFamily="34" charset="-128"/>
                <a:cs typeface="Times New Roman" panose="02020603050405020304" pitchFamily="18" charset="0"/>
              </a:rPr>
              <a:t>有更高目的營利企業</a:t>
            </a:r>
            <a:r>
              <a:rPr lang="en-US" altLang="zh-TW" sz="8000" kern="100" dirty="0" smtClean="0">
                <a:solidFill>
                  <a:schemeClr val="tx1">
                    <a:lumMod val="65000"/>
                    <a:lumOff val="35000"/>
                  </a:schemeClr>
                </a:solidFill>
                <a:latin typeface="Adobe 黑体 Std R" panose="020B0400000000000000" pitchFamily="34" charset="-128"/>
                <a:ea typeface="Adobe 黑体 Std R" panose="020B0400000000000000" pitchFamily="34" charset="-128"/>
                <a:cs typeface="Times New Roman" panose="02020603050405020304" pitchFamily="18" charset="0"/>
              </a:rPr>
              <a:t> (Profit for Purpose Business) " </a:t>
            </a:r>
            <a:r>
              <a:rPr lang="zh-TW" altLang="zh-TW" sz="8000" kern="100" dirty="0" smtClean="0">
                <a:solidFill>
                  <a:schemeClr val="tx1">
                    <a:lumMod val="65000"/>
                    <a:lumOff val="35000"/>
                  </a:schemeClr>
                </a:solidFill>
                <a:latin typeface="Adobe 黑体 Std R" panose="020B0400000000000000" pitchFamily="34" charset="-128"/>
                <a:ea typeface="Adobe 黑体 Std R" panose="020B0400000000000000" pitchFamily="34" charset="-128"/>
                <a:cs typeface="Times New Roman" panose="02020603050405020304" pitchFamily="18" charset="0"/>
              </a:rPr>
              <a:t>開創第二生涯。」對永續發展的社會創新有熱情</a:t>
            </a:r>
            <a:r>
              <a:rPr lang="en-US" altLang="zh-TW" sz="8000" kern="100" dirty="0" smtClean="0">
                <a:solidFill>
                  <a:schemeClr val="tx1">
                    <a:lumMod val="65000"/>
                    <a:lumOff val="35000"/>
                  </a:schemeClr>
                </a:solidFill>
                <a:latin typeface="Adobe 黑体 Std R" panose="020B0400000000000000" pitchFamily="34" charset="-128"/>
                <a:ea typeface="Adobe 黑体 Std R" panose="020B0400000000000000" pitchFamily="34" charset="-128"/>
                <a:cs typeface="Times New Roman" panose="02020603050405020304" pitchFamily="18" charset="0"/>
              </a:rPr>
              <a:t>,</a:t>
            </a:r>
            <a:r>
              <a:rPr lang="zh-TW" altLang="zh-TW" sz="8000" kern="100" dirty="0" smtClean="0">
                <a:solidFill>
                  <a:schemeClr val="tx1">
                    <a:lumMod val="65000"/>
                    <a:lumOff val="35000"/>
                  </a:schemeClr>
                </a:solidFill>
                <a:latin typeface="Adobe 黑体 Std R" panose="020B0400000000000000" pitchFamily="34" charset="-128"/>
                <a:ea typeface="Adobe 黑体 Std R" panose="020B0400000000000000" pitchFamily="34" charset="-128"/>
                <a:cs typeface="Times New Roman" panose="02020603050405020304" pitchFamily="18" charset="0"/>
              </a:rPr>
              <a:t>目前正積極推廣連結設計創新及年輕創業人的商業模式共同創造台灣新的可能。</a:t>
            </a:r>
          </a:p>
          <a:p>
            <a:r>
              <a:rPr lang="en-US" altLang="zh-TW" sz="5400" b="1" dirty="0" smtClean="0"/>
              <a:t/>
            </a:r>
            <a:br>
              <a:rPr lang="en-US" altLang="zh-TW" sz="5400" b="1" dirty="0" smtClean="0"/>
            </a:br>
            <a:endParaRPr lang="zh-TW" altLang="zh-TW" sz="5400" kern="100" dirty="0">
              <a:solidFill>
                <a:schemeClr val="tx1">
                  <a:lumMod val="65000"/>
                  <a:lumOff val="35000"/>
                </a:schemeClr>
              </a:solidFill>
              <a:latin typeface="Adobe 黑体 Std R" panose="020B0400000000000000" pitchFamily="34" charset="-128"/>
              <a:ea typeface="Adobe 黑体 Std R" panose="020B0400000000000000" pitchFamily="34" charset="-128"/>
              <a:cs typeface="Times New Roman" panose="02020603050405020304" pitchFamily="18" charset="0"/>
            </a:endParaRPr>
          </a:p>
        </p:txBody>
      </p:sp>
      <p:sp>
        <p:nvSpPr>
          <p:cNvPr id="45" name="矩形 44"/>
          <p:cNvSpPr/>
          <p:nvPr/>
        </p:nvSpPr>
        <p:spPr>
          <a:xfrm>
            <a:off x="9991353" y="10218092"/>
            <a:ext cx="21098302" cy="1569660"/>
          </a:xfrm>
          <a:prstGeom prst="rect">
            <a:avLst/>
          </a:prstGeom>
        </p:spPr>
        <p:txBody>
          <a:bodyPr wrap="square">
            <a:spAutoFit/>
          </a:bodyPr>
          <a:lstStyle/>
          <a:p>
            <a:r>
              <a:rPr lang="zh-TW" altLang="en-US" sz="9600" kern="100" dirty="0" smtClean="0">
                <a:latin typeface="Adobe 繁黑體 Std B" panose="020B0700000000000000" pitchFamily="34" charset="-120"/>
                <a:ea typeface="Adobe 繁黑體 Std B" panose="020B0700000000000000" pitchFamily="34" charset="-120"/>
                <a:cs typeface="Times New Roman" panose="02020603050405020304" pitchFamily="18" charset="0"/>
              </a:rPr>
              <a:t>主講人：</a:t>
            </a:r>
            <a:r>
              <a:rPr lang="zh-TW" altLang="zh-TW" sz="9600" b="1" kern="100" dirty="0" smtClean="0">
                <a:solidFill>
                  <a:srgbClr val="002060"/>
                </a:solidFill>
                <a:latin typeface="Adobe 繁黑體 Std B" panose="020B0700000000000000" pitchFamily="34" charset="-120"/>
                <a:ea typeface="Adobe 繁黑體 Std B" panose="020B0700000000000000" pitchFamily="34" charset="-120"/>
                <a:cs typeface="Times New Roman" panose="02020603050405020304" pitchFamily="18" charset="0"/>
              </a:rPr>
              <a:t>朱平</a:t>
            </a:r>
            <a:r>
              <a:rPr lang="zh-TW" altLang="en-US" sz="9600" b="1" kern="100" dirty="0" smtClean="0">
                <a:solidFill>
                  <a:srgbClr val="002060"/>
                </a:solidFill>
                <a:latin typeface="Adobe 繁黑體 Std B" panose="020B0700000000000000" pitchFamily="34" charset="-120"/>
                <a:ea typeface="Adobe 繁黑體 Std B" panose="020B0700000000000000" pitchFamily="34" charset="-120"/>
                <a:cs typeface="Times New Roman" panose="02020603050405020304" pitchFamily="18" charset="0"/>
              </a:rPr>
              <a:t> </a:t>
            </a:r>
            <a:r>
              <a:rPr lang="en-US" altLang="zh-TW" sz="9600" kern="100" dirty="0" smtClean="0">
                <a:solidFill>
                  <a:srgbClr val="002060"/>
                </a:solidFill>
                <a:latin typeface="Adobe 繁黑體 Std B" panose="020B0700000000000000" pitchFamily="34" charset="-120"/>
                <a:ea typeface="Adobe 繁黑體 Std B" panose="020B0700000000000000" pitchFamily="34" charset="-120"/>
                <a:cs typeface="Times New Roman" panose="02020603050405020304" pitchFamily="18" charset="0"/>
              </a:rPr>
              <a:t>/</a:t>
            </a:r>
            <a:r>
              <a:rPr lang="zh-TW" altLang="en-US" sz="9600" kern="100" dirty="0" smtClean="0">
                <a:solidFill>
                  <a:srgbClr val="002060"/>
                </a:solidFill>
                <a:latin typeface="Adobe 繁黑體 Std B" panose="020B0700000000000000" pitchFamily="34" charset="-120"/>
                <a:ea typeface="Adobe 繁黑體 Std B" panose="020B0700000000000000" pitchFamily="34" charset="-120"/>
                <a:cs typeface="Times New Roman" panose="02020603050405020304" pitchFamily="18" charset="0"/>
              </a:rPr>
              <a:t> </a:t>
            </a:r>
            <a:r>
              <a:rPr lang="en-US" altLang="zh-TW" sz="9600" kern="100" dirty="0" smtClean="0">
                <a:solidFill>
                  <a:srgbClr val="002060"/>
                </a:solidFill>
                <a:latin typeface="Adobe 繁黑體 Std B" panose="020B0700000000000000" pitchFamily="34" charset="-120"/>
                <a:ea typeface="Adobe 繁黑體 Std B" panose="020B0700000000000000" pitchFamily="34" charset="-120"/>
                <a:cs typeface="Times New Roman" panose="02020603050405020304" pitchFamily="18" charset="0"/>
              </a:rPr>
              <a:t>Ping Chu</a:t>
            </a:r>
            <a:r>
              <a:rPr lang="zh-TW" altLang="en-US" sz="9600" kern="100" dirty="0" smtClean="0">
                <a:solidFill>
                  <a:srgbClr val="002060"/>
                </a:solidFill>
                <a:latin typeface="Adobe 繁黑體 Std B" panose="020B0700000000000000" pitchFamily="34" charset="-120"/>
                <a:ea typeface="Adobe 繁黑體 Std B" panose="020B0700000000000000" pitchFamily="34" charset="-120"/>
                <a:cs typeface="Times New Roman" panose="02020603050405020304" pitchFamily="18" charset="0"/>
              </a:rPr>
              <a:t> 董事長</a:t>
            </a:r>
            <a:endParaRPr lang="zh-TW" altLang="zh-TW" sz="9600" kern="100" dirty="0">
              <a:solidFill>
                <a:srgbClr val="002060"/>
              </a:solidFill>
              <a:latin typeface="Adobe 繁黑體 Std B" panose="020B0700000000000000" pitchFamily="34" charset="-120"/>
              <a:ea typeface="Adobe 繁黑體 Std B" panose="020B0700000000000000" pitchFamily="34" charset="-120"/>
              <a:cs typeface="Times New Roman" panose="02020603050405020304" pitchFamily="18" charset="0"/>
            </a:endParaRPr>
          </a:p>
        </p:txBody>
      </p:sp>
      <p:sp>
        <p:nvSpPr>
          <p:cNvPr id="10" name="矩形 9"/>
          <p:cNvSpPr/>
          <p:nvPr/>
        </p:nvSpPr>
        <p:spPr>
          <a:xfrm>
            <a:off x="0" y="4807150"/>
            <a:ext cx="30495875" cy="2016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8500" kern="100" dirty="0" smtClean="0">
                <a:solidFill>
                  <a:schemeClr val="tx1">
                    <a:lumMod val="65000"/>
                    <a:lumOff val="35000"/>
                  </a:schemeClr>
                </a:solidFill>
                <a:latin typeface="華康正顏楷體W9" pitchFamily="65" charset="-120"/>
                <a:ea typeface="華康正顏楷體W9" pitchFamily="65" charset="-120"/>
                <a:cs typeface="Times New Roman" panose="02020603050405020304" pitchFamily="18" charset="0"/>
              </a:rPr>
              <a:t>數位創新名人講座</a:t>
            </a:r>
            <a:endParaRPr lang="zh-TW" altLang="zh-TW" sz="18500" kern="100" dirty="0" smtClean="0">
              <a:solidFill>
                <a:schemeClr val="tx1">
                  <a:lumMod val="65000"/>
                  <a:lumOff val="35000"/>
                </a:schemeClr>
              </a:solidFill>
              <a:latin typeface="華康正顏楷體W9" pitchFamily="65" charset="-120"/>
              <a:ea typeface="華康正顏楷體W9" pitchFamily="65" charset="-120"/>
              <a:cs typeface="Times New Roman" panose="02020603050405020304" pitchFamily="18" charset="0"/>
            </a:endParaRPr>
          </a:p>
          <a:p>
            <a:pPr algn="ctr"/>
            <a:endParaRPr lang="zh-TW" altLang="en-US" dirty="0">
              <a:solidFill>
                <a:schemeClr val="tx1">
                  <a:lumMod val="65000"/>
                  <a:lumOff val="35000"/>
                </a:schemeClr>
              </a:solidFill>
            </a:endParaRPr>
          </a:p>
        </p:txBody>
      </p:sp>
      <p:sp>
        <p:nvSpPr>
          <p:cNvPr id="52" name="文字方塊 51"/>
          <p:cNvSpPr txBox="1"/>
          <p:nvPr/>
        </p:nvSpPr>
        <p:spPr>
          <a:xfrm>
            <a:off x="18176418" y="16985986"/>
            <a:ext cx="14455850" cy="2646878"/>
          </a:xfrm>
          <a:prstGeom prst="rect">
            <a:avLst/>
          </a:prstGeom>
          <a:noFill/>
        </p:spPr>
        <p:txBody>
          <a:bodyPr wrap="square" rtlCol="0">
            <a:spAutoFit/>
          </a:bodyPr>
          <a:lstStyle/>
          <a:p>
            <a:r>
              <a:rPr lang="en-US" altLang="zh-TW" sz="16600" b="1" dirty="0" smtClean="0">
                <a:solidFill>
                  <a:srgbClr val="FF0000"/>
                </a:solidFill>
                <a:latin typeface="Cordia New" panose="020B0304020202020204" pitchFamily="34" charset="-34"/>
                <a:ea typeface="Microsoft Yi Baiti" panose="03000500000000000000" pitchFamily="66" charset="0"/>
                <a:cs typeface="Cordia New" panose="020B0304020202020204" pitchFamily="34" charset="-34"/>
              </a:rPr>
              <a:t>105.05.12</a:t>
            </a:r>
            <a:r>
              <a:rPr lang="zh-TW" altLang="en-US" sz="16600" b="1" dirty="0" smtClean="0">
                <a:solidFill>
                  <a:srgbClr val="FF0000"/>
                </a:solidFill>
                <a:latin typeface="Cordia New" panose="020B0304020202020204" pitchFamily="34" charset="-34"/>
                <a:ea typeface="Microsoft Yi Baiti" panose="03000500000000000000" pitchFamily="66" charset="0"/>
                <a:cs typeface="Cordia New" panose="020B0304020202020204" pitchFamily="34" charset="-34"/>
              </a:rPr>
              <a:t> </a:t>
            </a:r>
            <a:r>
              <a:rPr lang="en-US" altLang="zh-TW" sz="16600" b="1" dirty="0" smtClean="0">
                <a:solidFill>
                  <a:srgbClr val="FF0000"/>
                </a:solidFill>
                <a:latin typeface="Cordia New" panose="020B0304020202020204" pitchFamily="34" charset="-34"/>
                <a:ea typeface="Microsoft Yi Baiti" panose="03000500000000000000" pitchFamily="66" charset="0"/>
                <a:cs typeface="Cordia New" panose="020B0304020202020204" pitchFamily="34" charset="-34"/>
              </a:rPr>
              <a:t>14:00-16:00</a:t>
            </a:r>
            <a:r>
              <a:rPr lang="zh-TW" altLang="en-US" sz="16600" b="1" dirty="0" smtClean="0">
                <a:solidFill>
                  <a:srgbClr val="FF0000"/>
                </a:solidFill>
                <a:latin typeface="Cordia New" panose="020B0304020202020204" pitchFamily="34" charset="-34"/>
                <a:ea typeface="Microsoft Yi Baiti" panose="03000500000000000000" pitchFamily="66" charset="0"/>
                <a:cs typeface="Cordia New" panose="020B0304020202020204" pitchFamily="34" charset="-34"/>
              </a:rPr>
              <a:t> </a:t>
            </a:r>
            <a:endParaRPr lang="zh-TW" altLang="en-US" sz="9600" dirty="0">
              <a:solidFill>
                <a:srgbClr val="FF0000"/>
              </a:solidFill>
              <a:latin typeface="Adobe 黑体 Std R" panose="020B0400000000000000" pitchFamily="34" charset="-128"/>
              <a:ea typeface="Adobe 黑体 Std R" panose="020B0400000000000000" pitchFamily="34" charset="-128"/>
            </a:endParaRPr>
          </a:p>
        </p:txBody>
      </p:sp>
      <p:sp>
        <p:nvSpPr>
          <p:cNvPr id="58" name="文字方塊 57"/>
          <p:cNvSpPr txBox="1"/>
          <p:nvPr/>
        </p:nvSpPr>
        <p:spPr>
          <a:xfrm>
            <a:off x="10927457" y="40955166"/>
            <a:ext cx="4980851" cy="1569660"/>
          </a:xfrm>
          <a:prstGeom prst="rect">
            <a:avLst/>
          </a:prstGeom>
          <a:noFill/>
        </p:spPr>
        <p:txBody>
          <a:bodyPr wrap="none" rtlCol="0">
            <a:spAutoFit/>
          </a:bodyPr>
          <a:lstStyle/>
          <a:p>
            <a:r>
              <a:rPr lang="zh-TW" altLang="en-US" sz="4800" dirty="0" smtClean="0">
                <a:solidFill>
                  <a:schemeClr val="tx1">
                    <a:lumMod val="75000"/>
                    <a:lumOff val="25000"/>
                  </a:schemeClr>
                </a:solidFill>
                <a:latin typeface="Adobe 黑体 Std R" panose="020B0400000000000000" pitchFamily="34" charset="-128"/>
                <a:ea typeface="Adobe 黑体 Std R" panose="020B0400000000000000" pitchFamily="34" charset="-128"/>
              </a:rPr>
              <a:t>數 位 製 造 與 </a:t>
            </a:r>
            <a:r>
              <a:rPr lang="en-US" altLang="zh-TW" sz="4800" dirty="0" smtClean="0">
                <a:solidFill>
                  <a:schemeClr val="tx1">
                    <a:lumMod val="75000"/>
                    <a:lumOff val="25000"/>
                  </a:schemeClr>
                </a:solidFill>
                <a:latin typeface="Adobe 黑体 Std R" panose="020B0400000000000000" pitchFamily="34" charset="-128"/>
                <a:ea typeface="Adobe 黑体 Std R" panose="020B0400000000000000" pitchFamily="34" charset="-128"/>
              </a:rPr>
              <a:t/>
            </a:r>
            <a:br>
              <a:rPr lang="en-US" altLang="zh-TW" sz="4800" dirty="0" smtClean="0">
                <a:solidFill>
                  <a:schemeClr val="tx1">
                    <a:lumMod val="75000"/>
                    <a:lumOff val="25000"/>
                  </a:schemeClr>
                </a:solidFill>
                <a:latin typeface="Adobe 黑体 Std R" panose="020B0400000000000000" pitchFamily="34" charset="-128"/>
                <a:ea typeface="Adobe 黑体 Std R" panose="020B0400000000000000" pitchFamily="34" charset="-128"/>
              </a:rPr>
            </a:br>
            <a:r>
              <a:rPr lang="en-US" altLang="zh-TW" sz="4800" dirty="0" smtClean="0">
                <a:solidFill>
                  <a:schemeClr val="tx1">
                    <a:lumMod val="75000"/>
                    <a:lumOff val="25000"/>
                  </a:schemeClr>
                </a:solidFill>
                <a:latin typeface="Adobe 黑体 Std R" panose="020B0400000000000000" pitchFamily="34" charset="-128"/>
                <a:ea typeface="Adobe 黑体 Std R" panose="020B0400000000000000" pitchFamily="34" charset="-128"/>
              </a:rPr>
              <a:t>   </a:t>
            </a:r>
            <a:r>
              <a:rPr lang="zh-TW" altLang="en-US" sz="4800" dirty="0" smtClean="0">
                <a:solidFill>
                  <a:schemeClr val="tx1">
                    <a:lumMod val="75000"/>
                    <a:lumOff val="25000"/>
                  </a:schemeClr>
                </a:solidFill>
                <a:latin typeface="Adobe 黑体 Std R" panose="020B0400000000000000" pitchFamily="34" charset="-128"/>
                <a:ea typeface="Adobe 黑体 Std R" panose="020B0400000000000000" pitchFamily="34" charset="-128"/>
              </a:rPr>
              <a:t>創 新 技 術 聯 盟</a:t>
            </a:r>
            <a:endParaRPr lang="zh-TW" altLang="en-US" sz="4800" dirty="0">
              <a:solidFill>
                <a:schemeClr val="tx1">
                  <a:lumMod val="75000"/>
                  <a:lumOff val="25000"/>
                </a:schemeClr>
              </a:solidFill>
              <a:latin typeface="Adobe 黑体 Std R" panose="020B0400000000000000" pitchFamily="34" charset="-128"/>
              <a:ea typeface="Adobe 黑体 Std R" panose="020B0400000000000000" pitchFamily="34" charset="-128"/>
            </a:endParaRPr>
          </a:p>
        </p:txBody>
      </p:sp>
      <p:sp>
        <p:nvSpPr>
          <p:cNvPr id="59" name="文字方塊 58"/>
          <p:cNvSpPr txBox="1"/>
          <p:nvPr/>
        </p:nvSpPr>
        <p:spPr>
          <a:xfrm>
            <a:off x="25905121" y="40955166"/>
            <a:ext cx="3877985" cy="1569660"/>
          </a:xfrm>
          <a:prstGeom prst="rect">
            <a:avLst/>
          </a:prstGeom>
          <a:noFill/>
        </p:spPr>
        <p:txBody>
          <a:bodyPr wrap="none" rtlCol="0">
            <a:spAutoFit/>
          </a:bodyPr>
          <a:lstStyle/>
          <a:p>
            <a:r>
              <a:rPr lang="zh-TW" altLang="en-US" sz="4800" dirty="0" smtClean="0">
                <a:solidFill>
                  <a:schemeClr val="tx1">
                    <a:lumMod val="75000"/>
                    <a:lumOff val="25000"/>
                  </a:schemeClr>
                </a:solidFill>
                <a:latin typeface="Adobe 黑体 Std R" panose="020B0400000000000000" pitchFamily="34" charset="-128"/>
                <a:ea typeface="Adobe 黑体 Std R" panose="020B0400000000000000" pitchFamily="34" charset="-128"/>
              </a:rPr>
              <a:t>東 海 大 學</a:t>
            </a:r>
            <a:r>
              <a:rPr lang="en-US" altLang="zh-TW" sz="4800" dirty="0" smtClean="0">
                <a:solidFill>
                  <a:schemeClr val="tx1">
                    <a:lumMod val="75000"/>
                    <a:lumOff val="25000"/>
                  </a:schemeClr>
                </a:solidFill>
                <a:latin typeface="Adobe 黑体 Std R" panose="020B0400000000000000" pitchFamily="34" charset="-128"/>
                <a:ea typeface="Adobe 黑体 Std R" panose="020B0400000000000000" pitchFamily="34" charset="-128"/>
              </a:rPr>
              <a:t/>
            </a:r>
            <a:br>
              <a:rPr lang="en-US" altLang="zh-TW" sz="4800" dirty="0" smtClean="0">
                <a:solidFill>
                  <a:schemeClr val="tx1">
                    <a:lumMod val="75000"/>
                    <a:lumOff val="25000"/>
                  </a:schemeClr>
                </a:solidFill>
                <a:latin typeface="Adobe 黑体 Std R" panose="020B0400000000000000" pitchFamily="34" charset="-128"/>
                <a:ea typeface="Adobe 黑体 Std R" panose="020B0400000000000000" pitchFamily="34" charset="-128"/>
              </a:rPr>
            </a:br>
            <a:r>
              <a:rPr lang="zh-TW" altLang="en-US" sz="4800" dirty="0" smtClean="0">
                <a:solidFill>
                  <a:schemeClr val="tx1">
                    <a:lumMod val="75000"/>
                    <a:lumOff val="25000"/>
                  </a:schemeClr>
                </a:solidFill>
                <a:latin typeface="Adobe 黑体 Std R" panose="020B0400000000000000" pitchFamily="34" charset="-128"/>
                <a:ea typeface="Adobe 黑体 Std R" panose="020B0400000000000000" pitchFamily="34" charset="-128"/>
              </a:rPr>
              <a:t>教學卓越計畫</a:t>
            </a:r>
            <a:endParaRPr lang="zh-TW" altLang="en-US" sz="4800" dirty="0">
              <a:solidFill>
                <a:schemeClr val="tx1">
                  <a:lumMod val="75000"/>
                  <a:lumOff val="25000"/>
                </a:schemeClr>
              </a:solidFill>
              <a:latin typeface="Adobe 黑体 Std R" panose="020B0400000000000000" pitchFamily="34" charset="-128"/>
              <a:ea typeface="Adobe 黑体 Std R" panose="020B0400000000000000" pitchFamily="34" charset="-128"/>
            </a:endParaRPr>
          </a:p>
        </p:txBody>
      </p:sp>
      <p:sp>
        <p:nvSpPr>
          <p:cNvPr id="61" name="文字方塊 60"/>
          <p:cNvSpPr txBox="1"/>
          <p:nvPr/>
        </p:nvSpPr>
        <p:spPr>
          <a:xfrm>
            <a:off x="18920345" y="40955166"/>
            <a:ext cx="3877985" cy="1569660"/>
          </a:xfrm>
          <a:prstGeom prst="rect">
            <a:avLst/>
          </a:prstGeom>
          <a:noFill/>
        </p:spPr>
        <p:txBody>
          <a:bodyPr wrap="square" rtlCol="0">
            <a:spAutoFit/>
          </a:bodyPr>
          <a:lstStyle/>
          <a:p>
            <a:r>
              <a:rPr lang="zh-TW" altLang="en-US" sz="4800" dirty="0" smtClean="0">
                <a:solidFill>
                  <a:schemeClr val="tx1">
                    <a:lumMod val="75000"/>
                    <a:lumOff val="25000"/>
                  </a:schemeClr>
                </a:solidFill>
                <a:latin typeface="Adobe 黑体 Std R" panose="020B0400000000000000" pitchFamily="34" charset="-128"/>
                <a:ea typeface="Adobe 黑体 Std R" panose="020B0400000000000000" pitchFamily="34" charset="-128"/>
              </a:rPr>
              <a:t>企業數位創新</a:t>
            </a:r>
            <a:r>
              <a:rPr lang="en-US" altLang="zh-TW" sz="4800" dirty="0" smtClean="0">
                <a:solidFill>
                  <a:schemeClr val="tx1">
                    <a:lumMod val="75000"/>
                    <a:lumOff val="25000"/>
                  </a:schemeClr>
                </a:solidFill>
                <a:latin typeface="Adobe 黑体 Std R" panose="020B0400000000000000" pitchFamily="34" charset="-128"/>
                <a:ea typeface="Adobe 黑体 Std R" panose="020B0400000000000000" pitchFamily="34" charset="-128"/>
              </a:rPr>
              <a:t/>
            </a:r>
            <a:br>
              <a:rPr lang="en-US" altLang="zh-TW" sz="4800" dirty="0" smtClean="0">
                <a:solidFill>
                  <a:schemeClr val="tx1">
                    <a:lumMod val="75000"/>
                    <a:lumOff val="25000"/>
                  </a:schemeClr>
                </a:solidFill>
                <a:latin typeface="Adobe 黑体 Std R" panose="020B0400000000000000" pitchFamily="34" charset="-128"/>
                <a:ea typeface="Adobe 黑体 Std R" panose="020B0400000000000000" pitchFamily="34" charset="-128"/>
              </a:rPr>
            </a:br>
            <a:r>
              <a:rPr lang="zh-TW" altLang="en-US" sz="4800" dirty="0" smtClean="0">
                <a:solidFill>
                  <a:schemeClr val="tx1">
                    <a:lumMod val="75000"/>
                    <a:lumOff val="25000"/>
                  </a:schemeClr>
                </a:solidFill>
                <a:latin typeface="Adobe 黑体 Std R" panose="020B0400000000000000" pitchFamily="34" charset="-128"/>
                <a:ea typeface="Adobe 黑体 Std R" panose="020B0400000000000000" pitchFamily="34" charset="-128"/>
              </a:rPr>
              <a:t>與自動化中心</a:t>
            </a:r>
            <a:endParaRPr lang="zh-TW" altLang="en-US" sz="4800" dirty="0">
              <a:solidFill>
                <a:schemeClr val="tx1">
                  <a:lumMod val="75000"/>
                  <a:lumOff val="25000"/>
                </a:schemeClr>
              </a:solidFill>
              <a:latin typeface="Adobe 黑体 Std R" panose="020B0400000000000000" pitchFamily="34" charset="-128"/>
              <a:ea typeface="Adobe 黑体 Std R" panose="020B0400000000000000" pitchFamily="34" charset="-128"/>
            </a:endParaRPr>
          </a:p>
        </p:txBody>
      </p:sp>
      <p:sp>
        <p:nvSpPr>
          <p:cNvPr id="62" name="文字方塊 61"/>
          <p:cNvSpPr txBox="1"/>
          <p:nvPr/>
        </p:nvSpPr>
        <p:spPr>
          <a:xfrm>
            <a:off x="20201480" y="37305089"/>
            <a:ext cx="4416594" cy="1107996"/>
          </a:xfrm>
          <a:prstGeom prst="rect">
            <a:avLst/>
          </a:prstGeom>
          <a:noFill/>
        </p:spPr>
        <p:txBody>
          <a:bodyPr wrap="none" rtlCol="0">
            <a:spAutoFit/>
          </a:bodyPr>
          <a:lstStyle/>
          <a:p>
            <a:r>
              <a:rPr lang="zh-TW" altLang="en-US" sz="6600" dirty="0" smtClean="0">
                <a:latin typeface="Adobe 黑体 Std R" panose="020B0400000000000000" pitchFamily="34" charset="-128"/>
                <a:ea typeface="Adobe 黑体 Std R" panose="020B0400000000000000" pitchFamily="34" charset="-128"/>
              </a:rPr>
              <a:t>報名請洽：</a:t>
            </a:r>
            <a:endParaRPr lang="zh-TW" altLang="en-US" sz="6600" dirty="0">
              <a:latin typeface="Adobe 黑体 Std R" panose="020B0400000000000000" pitchFamily="34" charset="-128"/>
              <a:ea typeface="Adobe 黑体 Std R" panose="020B0400000000000000" pitchFamily="34" charset="-128"/>
            </a:endParaRPr>
          </a:p>
        </p:txBody>
      </p:sp>
      <p:cxnSp>
        <p:nvCxnSpPr>
          <p:cNvPr id="24" name="直線接點 23"/>
          <p:cNvCxnSpPr/>
          <p:nvPr/>
        </p:nvCxnSpPr>
        <p:spPr>
          <a:xfrm flipV="1">
            <a:off x="-212125" y="40022583"/>
            <a:ext cx="30852015" cy="13326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12975265" y="8237003"/>
            <a:ext cx="13075624" cy="1569660"/>
          </a:xfrm>
          <a:prstGeom prst="rect">
            <a:avLst/>
          </a:prstGeom>
        </p:spPr>
        <p:txBody>
          <a:bodyPr wrap="square">
            <a:spAutoFit/>
          </a:bodyPr>
          <a:lstStyle/>
          <a:p>
            <a:r>
              <a:rPr lang="zh-TW" altLang="en-US" sz="9600" b="1" kern="100" dirty="0" smtClean="0">
                <a:latin typeface="Adobe 繁黑體 Std B" panose="020B0700000000000000" pitchFamily="34" charset="-120"/>
                <a:ea typeface="Adobe 繁黑體 Std B" panose="020B0700000000000000" pitchFamily="34" charset="-120"/>
                <a:cs typeface="Times New Roman" panose="02020603050405020304" pitchFamily="18" charset="0"/>
              </a:rPr>
              <a:t>肯夢國際股份有限公司</a:t>
            </a:r>
            <a:endParaRPr lang="zh-TW" altLang="en-US" sz="9600" b="1" kern="100" dirty="0">
              <a:latin typeface="Adobe 繁黑體 Std B" panose="020B0700000000000000" pitchFamily="34" charset="-120"/>
              <a:ea typeface="Adobe 繁黑體 Std B" panose="020B0700000000000000" pitchFamily="34" charset="-120"/>
              <a:cs typeface="Times New Roman" panose="02020603050405020304" pitchFamily="18" charset="0"/>
            </a:endParaRPr>
          </a:p>
        </p:txBody>
      </p:sp>
      <p:sp>
        <p:nvSpPr>
          <p:cNvPr id="8" name="矩形 7"/>
          <p:cNvSpPr/>
          <p:nvPr/>
        </p:nvSpPr>
        <p:spPr>
          <a:xfrm>
            <a:off x="18176418" y="22853155"/>
            <a:ext cx="10464161" cy="3046988"/>
          </a:xfrm>
          <a:prstGeom prst="rect">
            <a:avLst/>
          </a:prstGeom>
        </p:spPr>
        <p:txBody>
          <a:bodyPr wrap="square">
            <a:spAutoFit/>
          </a:bodyPr>
          <a:lstStyle/>
          <a:p>
            <a:pPr algn="r"/>
            <a:r>
              <a:rPr lang="zh-TW" altLang="en-US" sz="9600" dirty="0" smtClean="0">
                <a:solidFill>
                  <a:srgbClr val="002060"/>
                </a:solidFill>
                <a:latin typeface="Adobe 黑体 Std R" panose="020B0400000000000000" pitchFamily="34" charset="-128"/>
                <a:ea typeface="Adobe 黑体 Std R" panose="020B0400000000000000" pitchFamily="34" charset="-128"/>
              </a:rPr>
              <a:t>東海大學 數創工坊</a:t>
            </a:r>
            <a:r>
              <a:rPr lang="en-US" altLang="zh-TW" sz="9600" dirty="0" smtClean="0">
                <a:solidFill>
                  <a:srgbClr val="002060"/>
                </a:solidFill>
                <a:latin typeface="Adobe 黑体 Std R" panose="020B0400000000000000" pitchFamily="34" charset="-128"/>
                <a:ea typeface="Adobe 黑体 Std R" panose="020B0400000000000000" pitchFamily="34" charset="-128"/>
              </a:rPr>
              <a:t>(C207)</a:t>
            </a:r>
            <a:endParaRPr lang="zh-TW" altLang="en-US" sz="8800" dirty="0">
              <a:solidFill>
                <a:srgbClr val="002060"/>
              </a:solidFill>
              <a:latin typeface="Adobe 黑体 Std R" panose="020B0400000000000000" pitchFamily="34" charset="-128"/>
              <a:ea typeface="Adobe 黑体 Std R" panose="020B0400000000000000" pitchFamily="34" charset="-128"/>
            </a:endParaRPr>
          </a:p>
        </p:txBody>
      </p:sp>
      <p:pic>
        <p:nvPicPr>
          <p:cNvPr id="29" name="圖片 28" descr="aveda_logo2.jpg"/>
          <p:cNvPicPr>
            <a:picLocks noChangeAspect="1"/>
          </p:cNvPicPr>
          <p:nvPr/>
        </p:nvPicPr>
        <p:blipFill>
          <a:blip r:embed="rId4" cstate="print"/>
          <a:stretch>
            <a:fillRect/>
          </a:stretch>
        </p:blipFill>
        <p:spPr>
          <a:xfrm>
            <a:off x="6246937" y="8191526"/>
            <a:ext cx="6646643" cy="1598771"/>
          </a:xfrm>
          <a:prstGeom prst="rect">
            <a:avLst/>
          </a:prstGeom>
        </p:spPr>
      </p:pic>
      <p:pic>
        <p:nvPicPr>
          <p:cNvPr id="33" name="圖片 32" descr="朱平照片.jpg"/>
          <p:cNvPicPr>
            <a:picLocks noChangeAspect="1"/>
          </p:cNvPicPr>
          <p:nvPr/>
        </p:nvPicPr>
        <p:blipFill>
          <a:blip r:embed="rId5" cstate="print">
            <a:lum bright="19000" contrast="-3000"/>
          </a:blip>
          <a:stretch>
            <a:fillRect/>
          </a:stretch>
        </p:blipFill>
        <p:spPr>
          <a:xfrm>
            <a:off x="399803" y="13187152"/>
            <a:ext cx="17127699" cy="12150399"/>
          </a:xfrm>
          <a:prstGeom prst="rect">
            <a:avLst/>
          </a:prstGeom>
          <a:scene3d>
            <a:camera prst="orthographicFront"/>
            <a:lightRig rig="threePt" dir="t"/>
          </a:scene3d>
          <a:sp3d contourW="12700">
            <a:bevelT/>
            <a:contourClr>
              <a:srgbClr val="FFC000"/>
            </a:contourClr>
          </a:sp3d>
        </p:spPr>
      </p:pic>
      <p:pic>
        <p:nvPicPr>
          <p:cNvPr id="37" name="圖片 36" descr="【附件4】教卓LOGO-1.PNG"/>
          <p:cNvPicPr>
            <a:picLocks noChangeAspect="1"/>
          </p:cNvPicPr>
          <p:nvPr/>
        </p:nvPicPr>
        <p:blipFill>
          <a:blip r:embed="rId6" cstate="print"/>
          <a:stretch>
            <a:fillRect/>
          </a:stretch>
        </p:blipFill>
        <p:spPr>
          <a:xfrm>
            <a:off x="23960905" y="40955166"/>
            <a:ext cx="1426252" cy="1782815"/>
          </a:xfrm>
          <a:prstGeom prst="rect">
            <a:avLst/>
          </a:prstGeom>
        </p:spPr>
      </p:pic>
      <p:pic>
        <p:nvPicPr>
          <p:cNvPr id="38" name="圖片 37"/>
          <p:cNvPicPr/>
          <p:nvPr/>
        </p:nvPicPr>
        <p:blipFill>
          <a:blip r:embed="rId7" cstate="print">
            <a:extLst>
              <a:ext uri="{28A0092B-C50C-407E-A947-70E740481C1C}">
                <a14:useLocalDpi xmlns:a14="http://schemas.microsoft.com/office/drawing/2010/main" val="0"/>
              </a:ext>
            </a:extLst>
          </a:blip>
          <a:stretch>
            <a:fillRect/>
          </a:stretch>
        </p:blipFill>
        <p:spPr>
          <a:xfrm>
            <a:off x="990353" y="40955166"/>
            <a:ext cx="1512168" cy="1710807"/>
          </a:xfrm>
          <a:prstGeom prst="rect">
            <a:avLst/>
          </a:prstGeom>
        </p:spPr>
      </p:pic>
      <p:sp>
        <p:nvSpPr>
          <p:cNvPr id="40" name="文字方塊 39"/>
          <p:cNvSpPr txBox="1"/>
          <p:nvPr/>
        </p:nvSpPr>
        <p:spPr>
          <a:xfrm>
            <a:off x="3078585" y="40955166"/>
            <a:ext cx="4032448" cy="1569660"/>
          </a:xfrm>
          <a:prstGeom prst="rect">
            <a:avLst/>
          </a:prstGeom>
          <a:noFill/>
        </p:spPr>
        <p:txBody>
          <a:bodyPr wrap="square" rtlCol="0">
            <a:spAutoFit/>
          </a:bodyPr>
          <a:lstStyle/>
          <a:p>
            <a:r>
              <a:rPr lang="zh-TW" altLang="en-US" sz="4800" dirty="0" smtClean="0">
                <a:solidFill>
                  <a:schemeClr val="tx1">
                    <a:lumMod val="75000"/>
                    <a:lumOff val="25000"/>
                  </a:schemeClr>
                </a:solidFill>
                <a:latin typeface="Adobe 黑体 Std R" panose="020B0400000000000000" pitchFamily="34" charset="-128"/>
                <a:ea typeface="Adobe 黑体 Std R" panose="020B0400000000000000" pitchFamily="34" charset="-128"/>
              </a:rPr>
              <a:t>    數位創新</a:t>
            </a:r>
            <a:r>
              <a:rPr lang="en-US" altLang="zh-TW" sz="4800" dirty="0" smtClean="0">
                <a:solidFill>
                  <a:schemeClr val="tx1">
                    <a:lumMod val="75000"/>
                    <a:lumOff val="25000"/>
                  </a:schemeClr>
                </a:solidFill>
                <a:latin typeface="Adobe 黑体 Std R" panose="020B0400000000000000" pitchFamily="34" charset="-128"/>
                <a:ea typeface="Adobe 黑体 Std R" panose="020B0400000000000000" pitchFamily="34" charset="-128"/>
              </a:rPr>
              <a:t/>
            </a:r>
            <a:br>
              <a:rPr lang="en-US" altLang="zh-TW" sz="4800" dirty="0" smtClean="0">
                <a:solidFill>
                  <a:schemeClr val="tx1">
                    <a:lumMod val="75000"/>
                    <a:lumOff val="25000"/>
                  </a:schemeClr>
                </a:solidFill>
                <a:latin typeface="Adobe 黑体 Std R" panose="020B0400000000000000" pitchFamily="34" charset="-128"/>
                <a:ea typeface="Adobe 黑体 Std R" panose="020B0400000000000000" pitchFamily="34" charset="-128"/>
              </a:rPr>
            </a:br>
            <a:r>
              <a:rPr lang="zh-TW" altLang="en-US" sz="4800" dirty="0" smtClean="0">
                <a:solidFill>
                  <a:schemeClr val="tx1">
                    <a:lumMod val="75000"/>
                    <a:lumOff val="25000"/>
                  </a:schemeClr>
                </a:solidFill>
                <a:latin typeface="Adobe 黑体 Std R" panose="020B0400000000000000" pitchFamily="34" charset="-128"/>
                <a:ea typeface="Adobe 黑体 Std R" panose="020B0400000000000000" pitchFamily="34" charset="-128"/>
              </a:rPr>
              <a:t>碩士學位學程</a:t>
            </a:r>
            <a:endParaRPr lang="zh-TW" altLang="en-US" sz="4800" dirty="0">
              <a:solidFill>
                <a:schemeClr val="tx1">
                  <a:lumMod val="75000"/>
                  <a:lumOff val="25000"/>
                </a:schemeClr>
              </a:solidFill>
              <a:latin typeface="Adobe 黑体 Std R" panose="020B0400000000000000" pitchFamily="34" charset="-128"/>
              <a:ea typeface="Adobe 黑体 Std R" panose="020B0400000000000000" pitchFamily="34" charset="-128"/>
            </a:endParaRPr>
          </a:p>
        </p:txBody>
      </p:sp>
      <p:grpSp>
        <p:nvGrpSpPr>
          <p:cNvPr id="22" name="群組 21"/>
          <p:cNvGrpSpPr/>
          <p:nvPr/>
        </p:nvGrpSpPr>
        <p:grpSpPr>
          <a:xfrm>
            <a:off x="54249" y="-8589"/>
            <a:ext cx="30639890" cy="3960000"/>
            <a:chOff x="0" y="-8589"/>
            <a:chExt cx="30639890" cy="6331696"/>
          </a:xfrm>
        </p:grpSpPr>
        <p:sp>
          <p:nvSpPr>
            <p:cNvPr id="25" name="換頁連接器 8"/>
            <p:cNvSpPr/>
            <p:nvPr/>
          </p:nvSpPr>
          <p:spPr>
            <a:xfrm>
              <a:off x="0" y="0"/>
              <a:ext cx="2646537" cy="6319318"/>
            </a:xfrm>
            <a:prstGeom prst="flowChartOffpageConnector">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TW" altLang="en-US"/>
            </a:p>
          </p:txBody>
        </p:sp>
        <p:sp>
          <p:nvSpPr>
            <p:cNvPr id="26" name="換頁連接器 9"/>
            <p:cNvSpPr/>
            <p:nvPr/>
          </p:nvSpPr>
          <p:spPr>
            <a:xfrm>
              <a:off x="2790553" y="3789"/>
              <a:ext cx="2646537" cy="6319318"/>
            </a:xfrm>
            <a:prstGeom prst="flowChartOffpageConnector">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TW" altLang="en-US"/>
            </a:p>
          </p:txBody>
        </p:sp>
        <p:sp>
          <p:nvSpPr>
            <p:cNvPr id="27" name="換頁連接器 10"/>
            <p:cNvSpPr/>
            <p:nvPr/>
          </p:nvSpPr>
          <p:spPr>
            <a:xfrm>
              <a:off x="5598865" y="-1929"/>
              <a:ext cx="2646537" cy="6319318"/>
            </a:xfrm>
            <a:prstGeom prst="flowChartOffpageConnector">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TW" altLang="en-US" dirty="0"/>
            </a:p>
          </p:txBody>
        </p:sp>
        <p:sp>
          <p:nvSpPr>
            <p:cNvPr id="28" name="換頁連接器 11"/>
            <p:cNvSpPr/>
            <p:nvPr/>
          </p:nvSpPr>
          <p:spPr>
            <a:xfrm>
              <a:off x="8407177" y="-4247"/>
              <a:ext cx="2646537" cy="6319318"/>
            </a:xfrm>
            <a:prstGeom prst="flowChartOffpageConnector">
              <a:avLst/>
            </a:prstGeom>
            <a:solidFill>
              <a:srgbClr val="C836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TW" altLang="en-US" dirty="0"/>
            </a:p>
          </p:txBody>
        </p:sp>
        <p:sp>
          <p:nvSpPr>
            <p:cNvPr id="30" name="換頁連接器 12"/>
            <p:cNvSpPr/>
            <p:nvPr/>
          </p:nvSpPr>
          <p:spPr>
            <a:xfrm>
              <a:off x="11143481" y="0"/>
              <a:ext cx="2646537" cy="6319318"/>
            </a:xfrm>
            <a:prstGeom prst="flowChartOffpageConnector">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TW" altLang="en-US" dirty="0"/>
            </a:p>
          </p:txBody>
        </p:sp>
        <p:sp>
          <p:nvSpPr>
            <p:cNvPr id="31" name="換頁連接器 13"/>
            <p:cNvSpPr/>
            <p:nvPr/>
          </p:nvSpPr>
          <p:spPr>
            <a:xfrm>
              <a:off x="13951793" y="0"/>
              <a:ext cx="2646537" cy="6319318"/>
            </a:xfrm>
            <a:prstGeom prst="flowChartOffpageConnector">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TW" altLang="en-US" dirty="0"/>
            </a:p>
          </p:txBody>
        </p:sp>
        <p:sp>
          <p:nvSpPr>
            <p:cNvPr id="32" name="換頁連接器 14"/>
            <p:cNvSpPr/>
            <p:nvPr/>
          </p:nvSpPr>
          <p:spPr>
            <a:xfrm>
              <a:off x="16760105" y="-8589"/>
              <a:ext cx="2646537" cy="6319318"/>
            </a:xfrm>
            <a:prstGeom prst="flowChartOffpageConnector">
              <a:avLst/>
            </a:prstGeom>
            <a:solidFill>
              <a:srgbClr val="B6C85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TW" altLang="en-US" dirty="0"/>
            </a:p>
          </p:txBody>
        </p:sp>
        <p:sp>
          <p:nvSpPr>
            <p:cNvPr id="34" name="換頁連接器 15"/>
            <p:cNvSpPr/>
            <p:nvPr/>
          </p:nvSpPr>
          <p:spPr>
            <a:xfrm>
              <a:off x="19568417" y="0"/>
              <a:ext cx="2646537" cy="6319318"/>
            </a:xfrm>
            <a:prstGeom prst="flowChartOffpageConnector">
              <a:avLst/>
            </a:pr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TW" altLang="en-US" dirty="0"/>
            </a:p>
          </p:txBody>
        </p:sp>
        <p:sp>
          <p:nvSpPr>
            <p:cNvPr id="35" name="換頁連接器 16"/>
            <p:cNvSpPr/>
            <p:nvPr/>
          </p:nvSpPr>
          <p:spPr>
            <a:xfrm>
              <a:off x="22376729" y="2889"/>
              <a:ext cx="2646537" cy="6319318"/>
            </a:xfrm>
            <a:prstGeom prst="flowChartOffpageConnector">
              <a:avLst/>
            </a:prstGeom>
            <a:solidFill>
              <a:srgbClr val="C8B1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TW" altLang="en-US" dirty="0"/>
            </a:p>
          </p:txBody>
        </p:sp>
        <p:sp>
          <p:nvSpPr>
            <p:cNvPr id="39" name="換頁連接器 17"/>
            <p:cNvSpPr/>
            <p:nvPr/>
          </p:nvSpPr>
          <p:spPr>
            <a:xfrm>
              <a:off x="25185041" y="0"/>
              <a:ext cx="2646537" cy="6319318"/>
            </a:xfrm>
            <a:prstGeom prst="flowChartOffpageConnector">
              <a:avLst/>
            </a:prstGeom>
            <a:solidFill>
              <a:srgbClr val="29D4D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TW" altLang="en-US" dirty="0"/>
            </a:p>
          </p:txBody>
        </p:sp>
        <p:sp>
          <p:nvSpPr>
            <p:cNvPr id="41" name="換頁連接器 18"/>
            <p:cNvSpPr/>
            <p:nvPr/>
          </p:nvSpPr>
          <p:spPr>
            <a:xfrm>
              <a:off x="27993353" y="0"/>
              <a:ext cx="2646537" cy="6319318"/>
            </a:xfrm>
            <a:prstGeom prst="flowChartOffpageConnector">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TW" altLang="en-US" dirty="0"/>
            </a:p>
          </p:txBody>
        </p:sp>
      </p:grpSp>
      <p:sp>
        <p:nvSpPr>
          <p:cNvPr id="42" name="矩形 41"/>
          <p:cNvSpPr/>
          <p:nvPr/>
        </p:nvSpPr>
        <p:spPr>
          <a:xfrm>
            <a:off x="17671517" y="13190062"/>
            <a:ext cx="11473964" cy="3046988"/>
          </a:xfrm>
          <a:prstGeom prst="rect">
            <a:avLst/>
          </a:prstGeom>
        </p:spPr>
        <p:txBody>
          <a:bodyPr wrap="square">
            <a:spAutoFit/>
          </a:bodyPr>
          <a:lstStyle/>
          <a:p>
            <a:pPr algn="ctr"/>
            <a:r>
              <a:rPr lang="en-US" altLang="zh-TW" sz="9600" kern="100" dirty="0" err="1" smtClean="0">
                <a:solidFill>
                  <a:schemeClr val="tx1">
                    <a:lumMod val="65000"/>
                    <a:lumOff val="35000"/>
                  </a:schemeClr>
                </a:solidFill>
                <a:latin typeface="Adobe 繁黑體 Std B" panose="020B0700000000000000" pitchFamily="34" charset="-120"/>
                <a:ea typeface="Adobe 繁黑體 Std B" panose="020B0700000000000000" pitchFamily="34" charset="-120"/>
                <a:cs typeface="Times New Roman" panose="02020603050405020304" pitchFamily="18" charset="0"/>
              </a:rPr>
              <a:t>Businessmaker</a:t>
            </a:r>
            <a:r>
              <a:rPr lang="en-US" altLang="zh-TW" sz="9600" kern="100" dirty="0" smtClean="0">
                <a:solidFill>
                  <a:schemeClr val="tx1">
                    <a:lumMod val="65000"/>
                    <a:lumOff val="35000"/>
                  </a:schemeClr>
                </a:solidFill>
                <a:latin typeface="Adobe 繁黑體 Std B" panose="020B0700000000000000" pitchFamily="34" charset="-120"/>
                <a:ea typeface="Adobe 繁黑體 Std B" panose="020B0700000000000000" pitchFamily="34" charset="-120"/>
                <a:cs typeface="Times New Roman" panose="02020603050405020304" pitchFamily="18" charset="0"/>
              </a:rPr>
              <a:t>,</a:t>
            </a:r>
          </a:p>
          <a:p>
            <a:pPr algn="ctr"/>
            <a:r>
              <a:rPr lang="en-US" altLang="zh-TW" sz="9600" kern="100" dirty="0" err="1" smtClean="0">
                <a:solidFill>
                  <a:schemeClr val="tx1">
                    <a:lumMod val="65000"/>
                    <a:lumOff val="35000"/>
                  </a:schemeClr>
                </a:solidFill>
                <a:latin typeface="Adobe 繁黑體 Std B" panose="020B0700000000000000" pitchFamily="34" charset="-120"/>
                <a:ea typeface="Adobe 繁黑體 Std B" panose="020B0700000000000000" pitchFamily="34" charset="-120"/>
                <a:cs typeface="Times New Roman" panose="02020603050405020304" pitchFamily="18" charset="0"/>
              </a:rPr>
              <a:t>Daymaker,Ripplemaker</a:t>
            </a:r>
            <a:endParaRPr lang="zh-TW" altLang="zh-TW" sz="9600" kern="100" dirty="0">
              <a:solidFill>
                <a:schemeClr val="tx1">
                  <a:lumMod val="65000"/>
                  <a:lumOff val="35000"/>
                </a:schemeClr>
              </a:solidFill>
              <a:latin typeface="Adobe 繁黑體 Std B" panose="020B0700000000000000" pitchFamily="34" charset="-120"/>
              <a:ea typeface="Adobe 繁黑體 Std B" panose="020B0700000000000000" pitchFamily="34" charset="-120"/>
              <a:cs typeface="Times New Roman" panose="02020603050405020304" pitchFamily="18" charset="0"/>
            </a:endParaRPr>
          </a:p>
        </p:txBody>
      </p:sp>
      <p:pic>
        <p:nvPicPr>
          <p:cNvPr id="11" name="圖片 10"/>
          <p:cNvPicPr>
            <a:picLocks noChangeAspect="1"/>
          </p:cNvPicPr>
          <p:nvPr/>
        </p:nvPicPr>
        <p:blipFill>
          <a:blip r:embed="rId8"/>
          <a:stretch>
            <a:fillRect/>
          </a:stretch>
        </p:blipFill>
        <p:spPr>
          <a:xfrm>
            <a:off x="24618074" y="35411237"/>
            <a:ext cx="4527820" cy="4526853"/>
          </a:xfrm>
          <a:prstGeom prst="rect">
            <a:avLst/>
          </a:prstGeom>
        </p:spPr>
      </p:pic>
    </p:spTree>
    <p:extLst>
      <p:ext uri="{BB962C8B-B14F-4D97-AF65-F5344CB8AC3E}">
        <p14:creationId xmlns:p14="http://schemas.microsoft.com/office/powerpoint/2010/main" val="7304703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模組">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1533</TotalTime>
  <Words>88</Words>
  <Application>Microsoft Office PowerPoint</Application>
  <PresentationFormat>自訂</PresentationFormat>
  <Paragraphs>14</Paragraphs>
  <Slides>1</Slides>
  <Notes>0</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1</vt:i4>
      </vt:variant>
    </vt:vector>
  </HeadingPairs>
  <TitlesOfParts>
    <vt:vector size="11" baseType="lpstr">
      <vt:lpstr>Adobe 黑体 Std R</vt:lpstr>
      <vt:lpstr>Adobe 繁黑體 Std B</vt:lpstr>
      <vt:lpstr>Cordia New</vt:lpstr>
      <vt:lpstr>華康正顏楷體W9</vt:lpstr>
      <vt:lpstr>新細明體</vt:lpstr>
      <vt:lpstr>Arial</vt:lpstr>
      <vt:lpstr>Calibri</vt:lpstr>
      <vt:lpstr>Microsoft Yi Baiti</vt:lpstr>
      <vt:lpstr>Times New Roman</vt:lpstr>
      <vt:lpstr>Office 佈景主題</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王立志</dc:creator>
  <cp:lastModifiedBy>馮美琁</cp:lastModifiedBy>
  <cp:revision>84</cp:revision>
  <cp:lastPrinted>2016-05-05T00:33:39Z</cp:lastPrinted>
  <dcterms:created xsi:type="dcterms:W3CDTF">2014-12-01T09:06:03Z</dcterms:created>
  <dcterms:modified xsi:type="dcterms:W3CDTF">2016-05-05T00:33:43Z</dcterms:modified>
</cp:coreProperties>
</file>