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3" r:id="rId4"/>
    <p:sldId id="264" r:id="rId5"/>
    <p:sldId id="258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7" r:id="rId15"/>
    <p:sldId id="273" r:id="rId16"/>
    <p:sldId id="274" r:id="rId17"/>
    <p:sldId id="26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D4F"/>
    <a:srgbClr val="A6CDFC"/>
    <a:srgbClr val="EBC2A3"/>
    <a:srgbClr val="EFCDB3"/>
    <a:srgbClr val="5881C1"/>
    <a:srgbClr val="621F3E"/>
    <a:srgbClr val="E8323F"/>
    <a:srgbClr val="FFFFFF"/>
    <a:srgbClr val="FF99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408" autoAdjust="0"/>
  </p:normalViewPr>
  <p:slideViewPr>
    <p:cSldViewPr>
      <p:cViewPr>
        <p:scale>
          <a:sx n="70" d="100"/>
          <a:sy n="70" d="100"/>
        </p:scale>
        <p:origin x="-250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4653D-719A-4D88-B23A-EF3A8CEBF87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D17C-1801-47E9-9382-A1EE0E9B72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41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9D17C-1801-47E9-9382-A1EE0E9B72C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4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9D17C-1801-47E9-9382-A1EE0E9B72C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62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0" t="30484" r="13445" b="33165"/>
          <a:stretch/>
        </p:blipFill>
        <p:spPr>
          <a:xfrm flipH="1">
            <a:off x="-48452" y="1916832"/>
            <a:ext cx="9212429" cy="4344630"/>
          </a:xfrm>
          <a:prstGeom prst="rect">
            <a:avLst/>
          </a:prstGeom>
        </p:spPr>
      </p:pic>
      <p:grpSp>
        <p:nvGrpSpPr>
          <p:cNvPr id="27" name="群組 26"/>
          <p:cNvGrpSpPr/>
          <p:nvPr userDrawn="1"/>
        </p:nvGrpSpPr>
        <p:grpSpPr>
          <a:xfrm>
            <a:off x="-47594" y="5434338"/>
            <a:ext cx="9228106" cy="2563020"/>
            <a:chOff x="-36511" y="5330476"/>
            <a:chExt cx="9228106" cy="2563020"/>
          </a:xfrm>
        </p:grpSpPr>
        <p:sp>
          <p:nvSpPr>
            <p:cNvPr id="16" name="流程圖: 文件 3"/>
            <p:cNvSpPr/>
            <p:nvPr userDrawn="1"/>
          </p:nvSpPr>
          <p:spPr>
            <a:xfrm rot="10800000">
              <a:off x="-26776" y="5330476"/>
              <a:ext cx="9207288" cy="231479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2849"/>
                <a:gd name="connsiteX1" fmla="*/ 21600 w 21600"/>
                <a:gd name="connsiteY1" fmla="*/ 0 h 22849"/>
                <a:gd name="connsiteX2" fmla="*/ 21600 w 21600"/>
                <a:gd name="connsiteY2" fmla="*/ 17322 h 22849"/>
                <a:gd name="connsiteX3" fmla="*/ 0 w 21600"/>
                <a:gd name="connsiteY3" fmla="*/ 20172 h 22849"/>
                <a:gd name="connsiteX4" fmla="*/ 0 w 21600"/>
                <a:gd name="connsiteY4" fmla="*/ 0 h 22849"/>
                <a:gd name="connsiteX0" fmla="*/ 63 w 21663"/>
                <a:gd name="connsiteY0" fmla="*/ 0 h 21565"/>
                <a:gd name="connsiteX1" fmla="*/ 21663 w 21663"/>
                <a:gd name="connsiteY1" fmla="*/ 0 h 21565"/>
                <a:gd name="connsiteX2" fmla="*/ 21663 w 21663"/>
                <a:gd name="connsiteY2" fmla="*/ 17322 h 21565"/>
                <a:gd name="connsiteX3" fmla="*/ 0 w 21663"/>
                <a:gd name="connsiteY3" fmla="*/ 18749 h 21565"/>
                <a:gd name="connsiteX4" fmla="*/ 63 w 21663"/>
                <a:gd name="connsiteY4" fmla="*/ 0 h 21565"/>
                <a:gd name="connsiteX0" fmla="*/ 63 w 21663"/>
                <a:gd name="connsiteY0" fmla="*/ 0 h 22657"/>
                <a:gd name="connsiteX1" fmla="*/ 21663 w 21663"/>
                <a:gd name="connsiteY1" fmla="*/ 0 h 22657"/>
                <a:gd name="connsiteX2" fmla="*/ 21663 w 21663"/>
                <a:gd name="connsiteY2" fmla="*/ 17322 h 22657"/>
                <a:gd name="connsiteX3" fmla="*/ 0 w 21663"/>
                <a:gd name="connsiteY3" fmla="*/ 18749 h 22657"/>
                <a:gd name="connsiteX4" fmla="*/ 63 w 21663"/>
                <a:gd name="connsiteY4" fmla="*/ 0 h 22657"/>
                <a:gd name="connsiteX0" fmla="*/ 63 w 21663"/>
                <a:gd name="connsiteY0" fmla="*/ 0 h 22624"/>
                <a:gd name="connsiteX1" fmla="*/ 21663 w 21663"/>
                <a:gd name="connsiteY1" fmla="*/ 0 h 22624"/>
                <a:gd name="connsiteX2" fmla="*/ 21663 w 21663"/>
                <a:gd name="connsiteY2" fmla="*/ 17322 h 22624"/>
                <a:gd name="connsiteX3" fmla="*/ 0 w 21663"/>
                <a:gd name="connsiteY3" fmla="*/ 18749 h 22624"/>
                <a:gd name="connsiteX4" fmla="*/ 63 w 21663"/>
                <a:gd name="connsiteY4" fmla="*/ 0 h 22624"/>
                <a:gd name="connsiteX0" fmla="*/ 63 w 21663"/>
                <a:gd name="connsiteY0" fmla="*/ 0 h 22749"/>
                <a:gd name="connsiteX1" fmla="*/ 21663 w 21663"/>
                <a:gd name="connsiteY1" fmla="*/ 0 h 22749"/>
                <a:gd name="connsiteX2" fmla="*/ 21663 w 21663"/>
                <a:gd name="connsiteY2" fmla="*/ 18329 h 22749"/>
                <a:gd name="connsiteX3" fmla="*/ 0 w 21663"/>
                <a:gd name="connsiteY3" fmla="*/ 18749 h 22749"/>
                <a:gd name="connsiteX4" fmla="*/ 63 w 21663"/>
                <a:gd name="connsiteY4" fmla="*/ 0 h 22749"/>
                <a:gd name="connsiteX0" fmla="*/ 63 w 21663"/>
                <a:gd name="connsiteY0" fmla="*/ 0 h 23804"/>
                <a:gd name="connsiteX1" fmla="*/ 21663 w 21663"/>
                <a:gd name="connsiteY1" fmla="*/ 0 h 23804"/>
                <a:gd name="connsiteX2" fmla="*/ 21663 w 21663"/>
                <a:gd name="connsiteY2" fmla="*/ 18329 h 23804"/>
                <a:gd name="connsiteX3" fmla="*/ 0 w 21663"/>
                <a:gd name="connsiteY3" fmla="*/ 18749 h 23804"/>
                <a:gd name="connsiteX4" fmla="*/ 63 w 21663"/>
                <a:gd name="connsiteY4" fmla="*/ 0 h 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3" h="23804">
                  <a:moveTo>
                    <a:pt x="63" y="0"/>
                  </a:moveTo>
                  <a:lnTo>
                    <a:pt x="21663" y="0"/>
                  </a:lnTo>
                  <a:lnTo>
                    <a:pt x="21663" y="18329"/>
                  </a:lnTo>
                  <a:cubicBezTo>
                    <a:pt x="10673" y="7619"/>
                    <a:pt x="8732" y="34434"/>
                    <a:pt x="0" y="18749"/>
                  </a:cubicBezTo>
                  <a:cubicBezTo>
                    <a:pt x="21" y="12499"/>
                    <a:pt x="42" y="6250"/>
                    <a:pt x="63" y="0"/>
                  </a:cubicBezTo>
                  <a:close/>
                </a:path>
              </a:pathLst>
            </a:custGeom>
            <a:solidFill>
              <a:srgbClr val="621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流程圖: 文件 3"/>
            <p:cNvSpPr/>
            <p:nvPr userDrawn="1"/>
          </p:nvSpPr>
          <p:spPr>
            <a:xfrm rot="10800000">
              <a:off x="-26775" y="5754875"/>
              <a:ext cx="9189437" cy="193670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4149"/>
                <a:gd name="connsiteX1" fmla="*/ 21600 w 21600"/>
                <a:gd name="connsiteY1" fmla="*/ 0 h 24149"/>
                <a:gd name="connsiteX2" fmla="*/ 21600 w 21600"/>
                <a:gd name="connsiteY2" fmla="*/ 17322 h 24149"/>
                <a:gd name="connsiteX3" fmla="*/ 0 w 21600"/>
                <a:gd name="connsiteY3" fmla="*/ 20172 h 24149"/>
                <a:gd name="connsiteX4" fmla="*/ 0 w 21600"/>
                <a:gd name="connsiteY4" fmla="*/ 0 h 24149"/>
                <a:gd name="connsiteX0" fmla="*/ 21 w 21621"/>
                <a:gd name="connsiteY0" fmla="*/ 0 h 22381"/>
                <a:gd name="connsiteX1" fmla="*/ 21621 w 21621"/>
                <a:gd name="connsiteY1" fmla="*/ 0 h 22381"/>
                <a:gd name="connsiteX2" fmla="*/ 21621 w 21621"/>
                <a:gd name="connsiteY2" fmla="*/ 17322 h 22381"/>
                <a:gd name="connsiteX3" fmla="*/ 0 w 21621"/>
                <a:gd name="connsiteY3" fmla="*/ 18157 h 22381"/>
                <a:gd name="connsiteX4" fmla="*/ 21 w 21621"/>
                <a:gd name="connsiteY4" fmla="*/ 0 h 22381"/>
                <a:gd name="connsiteX0" fmla="*/ 21 w 21621"/>
                <a:gd name="connsiteY0" fmla="*/ 0 h 21831"/>
                <a:gd name="connsiteX1" fmla="*/ 21621 w 21621"/>
                <a:gd name="connsiteY1" fmla="*/ 0 h 21831"/>
                <a:gd name="connsiteX2" fmla="*/ 21621 w 21621"/>
                <a:gd name="connsiteY2" fmla="*/ 17322 h 21831"/>
                <a:gd name="connsiteX3" fmla="*/ 0 w 21621"/>
                <a:gd name="connsiteY3" fmla="*/ 18157 h 21831"/>
                <a:gd name="connsiteX4" fmla="*/ 21 w 21621"/>
                <a:gd name="connsiteY4" fmla="*/ 0 h 2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" h="21831">
                  <a:moveTo>
                    <a:pt x="21" y="0"/>
                  </a:moveTo>
                  <a:lnTo>
                    <a:pt x="21621" y="0"/>
                  </a:lnTo>
                  <a:lnTo>
                    <a:pt x="21621" y="17322"/>
                  </a:lnTo>
                  <a:cubicBezTo>
                    <a:pt x="10926" y="6908"/>
                    <a:pt x="11813" y="30502"/>
                    <a:pt x="0" y="18157"/>
                  </a:cubicBezTo>
                  <a:cubicBezTo>
                    <a:pt x="7" y="12105"/>
                    <a:pt x="14" y="605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流程圖: 文件 3"/>
            <p:cNvSpPr/>
            <p:nvPr userDrawn="1"/>
          </p:nvSpPr>
          <p:spPr>
            <a:xfrm rot="10800000">
              <a:off x="-27629" y="5489881"/>
              <a:ext cx="9219224" cy="212523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7347"/>
                <a:gd name="connsiteX1" fmla="*/ 21600 w 21600"/>
                <a:gd name="connsiteY1" fmla="*/ 0 h 27347"/>
                <a:gd name="connsiteX2" fmla="*/ 21574 w 21600"/>
                <a:gd name="connsiteY2" fmla="*/ 18617 h 27347"/>
                <a:gd name="connsiteX3" fmla="*/ 0 w 21600"/>
                <a:gd name="connsiteY3" fmla="*/ 20172 h 27347"/>
                <a:gd name="connsiteX4" fmla="*/ 0 w 21600"/>
                <a:gd name="connsiteY4" fmla="*/ 0 h 27347"/>
                <a:gd name="connsiteX0" fmla="*/ 26 w 21626"/>
                <a:gd name="connsiteY0" fmla="*/ 0 h 27954"/>
                <a:gd name="connsiteX1" fmla="*/ 21626 w 21626"/>
                <a:gd name="connsiteY1" fmla="*/ 0 h 27954"/>
                <a:gd name="connsiteX2" fmla="*/ 21600 w 21626"/>
                <a:gd name="connsiteY2" fmla="*/ 18617 h 27954"/>
                <a:gd name="connsiteX3" fmla="*/ 0 w 21626"/>
                <a:gd name="connsiteY3" fmla="*/ 20891 h 27954"/>
                <a:gd name="connsiteX4" fmla="*/ 26 w 21626"/>
                <a:gd name="connsiteY4" fmla="*/ 0 h 27954"/>
                <a:gd name="connsiteX0" fmla="*/ 26 w 21628"/>
                <a:gd name="connsiteY0" fmla="*/ 0 h 28089"/>
                <a:gd name="connsiteX1" fmla="*/ 21626 w 21628"/>
                <a:gd name="connsiteY1" fmla="*/ 0 h 28089"/>
                <a:gd name="connsiteX2" fmla="*/ 21626 w 21628"/>
                <a:gd name="connsiteY2" fmla="*/ 19480 h 28089"/>
                <a:gd name="connsiteX3" fmla="*/ 0 w 21628"/>
                <a:gd name="connsiteY3" fmla="*/ 20891 h 28089"/>
                <a:gd name="connsiteX4" fmla="*/ 26 w 21628"/>
                <a:gd name="connsiteY4" fmla="*/ 0 h 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8" h="28089">
                  <a:moveTo>
                    <a:pt x="26" y="0"/>
                  </a:moveTo>
                  <a:lnTo>
                    <a:pt x="21626" y="0"/>
                  </a:lnTo>
                  <a:cubicBezTo>
                    <a:pt x="21617" y="6206"/>
                    <a:pt x="21635" y="13274"/>
                    <a:pt x="21626" y="19480"/>
                  </a:cubicBezTo>
                  <a:cubicBezTo>
                    <a:pt x="10931" y="9066"/>
                    <a:pt x="7784" y="41946"/>
                    <a:pt x="0" y="20891"/>
                  </a:cubicBezTo>
                  <a:cubicBezTo>
                    <a:pt x="9" y="13927"/>
                    <a:pt x="17" y="6964"/>
                    <a:pt x="26" y="0"/>
                  </a:cubicBezTo>
                  <a:close/>
                </a:path>
              </a:pathLst>
            </a:custGeom>
            <a:solidFill>
              <a:srgbClr val="588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流程圖: 文件 3"/>
            <p:cNvSpPr/>
            <p:nvPr userDrawn="1"/>
          </p:nvSpPr>
          <p:spPr>
            <a:xfrm rot="10800000">
              <a:off x="-21299" y="6144954"/>
              <a:ext cx="9200488" cy="157714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4149"/>
                <a:gd name="connsiteX1" fmla="*/ 21600 w 21600"/>
                <a:gd name="connsiteY1" fmla="*/ 0 h 24149"/>
                <a:gd name="connsiteX2" fmla="*/ 21600 w 21600"/>
                <a:gd name="connsiteY2" fmla="*/ 17322 h 24149"/>
                <a:gd name="connsiteX3" fmla="*/ 0 w 21600"/>
                <a:gd name="connsiteY3" fmla="*/ 20172 h 24149"/>
                <a:gd name="connsiteX4" fmla="*/ 0 w 21600"/>
                <a:gd name="connsiteY4" fmla="*/ 0 h 24149"/>
                <a:gd name="connsiteX0" fmla="*/ 21 w 21621"/>
                <a:gd name="connsiteY0" fmla="*/ 0 h 22381"/>
                <a:gd name="connsiteX1" fmla="*/ 21621 w 21621"/>
                <a:gd name="connsiteY1" fmla="*/ 0 h 22381"/>
                <a:gd name="connsiteX2" fmla="*/ 21621 w 21621"/>
                <a:gd name="connsiteY2" fmla="*/ 17322 h 22381"/>
                <a:gd name="connsiteX3" fmla="*/ 0 w 21621"/>
                <a:gd name="connsiteY3" fmla="*/ 18157 h 22381"/>
                <a:gd name="connsiteX4" fmla="*/ 21 w 21621"/>
                <a:gd name="connsiteY4" fmla="*/ 0 h 22381"/>
                <a:gd name="connsiteX0" fmla="*/ 21 w 21621"/>
                <a:gd name="connsiteY0" fmla="*/ 0 h 21831"/>
                <a:gd name="connsiteX1" fmla="*/ 21621 w 21621"/>
                <a:gd name="connsiteY1" fmla="*/ 0 h 21831"/>
                <a:gd name="connsiteX2" fmla="*/ 21621 w 21621"/>
                <a:gd name="connsiteY2" fmla="*/ 17322 h 21831"/>
                <a:gd name="connsiteX3" fmla="*/ 0 w 21621"/>
                <a:gd name="connsiteY3" fmla="*/ 18157 h 21831"/>
                <a:gd name="connsiteX4" fmla="*/ 21 w 21621"/>
                <a:gd name="connsiteY4" fmla="*/ 0 h 21831"/>
                <a:gd name="connsiteX0" fmla="*/ 47 w 21647"/>
                <a:gd name="connsiteY0" fmla="*/ 0 h 22726"/>
                <a:gd name="connsiteX1" fmla="*/ 21647 w 21647"/>
                <a:gd name="connsiteY1" fmla="*/ 0 h 22726"/>
                <a:gd name="connsiteX2" fmla="*/ 21647 w 21647"/>
                <a:gd name="connsiteY2" fmla="*/ 17322 h 22726"/>
                <a:gd name="connsiteX3" fmla="*/ 0 w 21647"/>
                <a:gd name="connsiteY3" fmla="*/ 19172 h 22726"/>
                <a:gd name="connsiteX4" fmla="*/ 47 w 21647"/>
                <a:gd name="connsiteY4" fmla="*/ 0 h 22726"/>
                <a:gd name="connsiteX0" fmla="*/ 47 w 21647"/>
                <a:gd name="connsiteY0" fmla="*/ 0 h 24501"/>
                <a:gd name="connsiteX1" fmla="*/ 21647 w 21647"/>
                <a:gd name="connsiteY1" fmla="*/ 0 h 24501"/>
                <a:gd name="connsiteX2" fmla="*/ 21647 w 21647"/>
                <a:gd name="connsiteY2" fmla="*/ 17322 h 24501"/>
                <a:gd name="connsiteX3" fmla="*/ 0 w 21647"/>
                <a:gd name="connsiteY3" fmla="*/ 19172 h 24501"/>
                <a:gd name="connsiteX4" fmla="*/ 47 w 21647"/>
                <a:gd name="connsiteY4" fmla="*/ 0 h 2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7" h="24501">
                  <a:moveTo>
                    <a:pt x="47" y="0"/>
                  </a:moveTo>
                  <a:lnTo>
                    <a:pt x="21647" y="0"/>
                  </a:lnTo>
                  <a:lnTo>
                    <a:pt x="21647" y="17322"/>
                  </a:lnTo>
                  <a:cubicBezTo>
                    <a:pt x="10952" y="6908"/>
                    <a:pt x="6947" y="35914"/>
                    <a:pt x="0" y="19172"/>
                  </a:cubicBezTo>
                  <a:cubicBezTo>
                    <a:pt x="7" y="13120"/>
                    <a:pt x="40" y="6052"/>
                    <a:pt x="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 userDrawn="1"/>
          </p:nvSpPr>
          <p:spPr>
            <a:xfrm>
              <a:off x="4155165" y="5754875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25" name="流程圖: 文件 3"/>
            <p:cNvSpPr/>
            <p:nvPr userDrawn="1"/>
          </p:nvSpPr>
          <p:spPr>
            <a:xfrm rot="10800000">
              <a:off x="-36511" y="5754875"/>
              <a:ext cx="9200488" cy="1994604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4149"/>
                <a:gd name="connsiteX1" fmla="*/ 21600 w 21600"/>
                <a:gd name="connsiteY1" fmla="*/ 0 h 24149"/>
                <a:gd name="connsiteX2" fmla="*/ 21600 w 21600"/>
                <a:gd name="connsiteY2" fmla="*/ 17322 h 24149"/>
                <a:gd name="connsiteX3" fmla="*/ 0 w 21600"/>
                <a:gd name="connsiteY3" fmla="*/ 20172 h 24149"/>
                <a:gd name="connsiteX4" fmla="*/ 0 w 21600"/>
                <a:gd name="connsiteY4" fmla="*/ 0 h 24149"/>
                <a:gd name="connsiteX0" fmla="*/ 21 w 21621"/>
                <a:gd name="connsiteY0" fmla="*/ 0 h 22381"/>
                <a:gd name="connsiteX1" fmla="*/ 21621 w 21621"/>
                <a:gd name="connsiteY1" fmla="*/ 0 h 22381"/>
                <a:gd name="connsiteX2" fmla="*/ 21621 w 21621"/>
                <a:gd name="connsiteY2" fmla="*/ 17322 h 22381"/>
                <a:gd name="connsiteX3" fmla="*/ 0 w 21621"/>
                <a:gd name="connsiteY3" fmla="*/ 18157 h 22381"/>
                <a:gd name="connsiteX4" fmla="*/ 21 w 21621"/>
                <a:gd name="connsiteY4" fmla="*/ 0 h 22381"/>
                <a:gd name="connsiteX0" fmla="*/ 21 w 21621"/>
                <a:gd name="connsiteY0" fmla="*/ 0 h 21831"/>
                <a:gd name="connsiteX1" fmla="*/ 21621 w 21621"/>
                <a:gd name="connsiteY1" fmla="*/ 0 h 21831"/>
                <a:gd name="connsiteX2" fmla="*/ 21621 w 21621"/>
                <a:gd name="connsiteY2" fmla="*/ 17322 h 21831"/>
                <a:gd name="connsiteX3" fmla="*/ 0 w 21621"/>
                <a:gd name="connsiteY3" fmla="*/ 18157 h 21831"/>
                <a:gd name="connsiteX4" fmla="*/ 21 w 21621"/>
                <a:gd name="connsiteY4" fmla="*/ 0 h 21831"/>
                <a:gd name="connsiteX0" fmla="*/ 47 w 21647"/>
                <a:gd name="connsiteY0" fmla="*/ 0 h 22726"/>
                <a:gd name="connsiteX1" fmla="*/ 21647 w 21647"/>
                <a:gd name="connsiteY1" fmla="*/ 0 h 22726"/>
                <a:gd name="connsiteX2" fmla="*/ 21647 w 21647"/>
                <a:gd name="connsiteY2" fmla="*/ 17322 h 22726"/>
                <a:gd name="connsiteX3" fmla="*/ 0 w 21647"/>
                <a:gd name="connsiteY3" fmla="*/ 19172 h 22726"/>
                <a:gd name="connsiteX4" fmla="*/ 47 w 21647"/>
                <a:gd name="connsiteY4" fmla="*/ 0 h 22726"/>
                <a:gd name="connsiteX0" fmla="*/ 47 w 21647"/>
                <a:gd name="connsiteY0" fmla="*/ 0 h 24501"/>
                <a:gd name="connsiteX1" fmla="*/ 21647 w 21647"/>
                <a:gd name="connsiteY1" fmla="*/ 0 h 24501"/>
                <a:gd name="connsiteX2" fmla="*/ 21647 w 21647"/>
                <a:gd name="connsiteY2" fmla="*/ 17322 h 24501"/>
                <a:gd name="connsiteX3" fmla="*/ 0 w 21647"/>
                <a:gd name="connsiteY3" fmla="*/ 19172 h 24501"/>
                <a:gd name="connsiteX4" fmla="*/ 47 w 21647"/>
                <a:gd name="connsiteY4" fmla="*/ 0 h 2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7" h="24501">
                  <a:moveTo>
                    <a:pt x="47" y="0"/>
                  </a:moveTo>
                  <a:lnTo>
                    <a:pt x="21647" y="0"/>
                  </a:lnTo>
                  <a:lnTo>
                    <a:pt x="21647" y="17322"/>
                  </a:lnTo>
                  <a:cubicBezTo>
                    <a:pt x="10952" y="6908"/>
                    <a:pt x="6947" y="35914"/>
                    <a:pt x="0" y="19172"/>
                  </a:cubicBezTo>
                  <a:cubicBezTo>
                    <a:pt x="7" y="13120"/>
                    <a:pt x="40" y="6052"/>
                    <a:pt x="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文件 3"/>
            <p:cNvSpPr/>
            <p:nvPr userDrawn="1"/>
          </p:nvSpPr>
          <p:spPr>
            <a:xfrm rot="10800000">
              <a:off x="-27630" y="5983771"/>
              <a:ext cx="9208141" cy="162169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7612"/>
                <a:gd name="connsiteX1" fmla="*/ 21600 w 21600"/>
                <a:gd name="connsiteY1" fmla="*/ 0 h 27612"/>
                <a:gd name="connsiteX2" fmla="*/ 21574 w 21600"/>
                <a:gd name="connsiteY2" fmla="*/ 20229 h 27612"/>
                <a:gd name="connsiteX3" fmla="*/ 0 w 21600"/>
                <a:gd name="connsiteY3" fmla="*/ 20172 h 27612"/>
                <a:gd name="connsiteX4" fmla="*/ 0 w 21600"/>
                <a:gd name="connsiteY4" fmla="*/ 0 h 27612"/>
                <a:gd name="connsiteX0" fmla="*/ 0 w 21600"/>
                <a:gd name="connsiteY0" fmla="*/ 0 h 27386"/>
                <a:gd name="connsiteX1" fmla="*/ 21600 w 21600"/>
                <a:gd name="connsiteY1" fmla="*/ 0 h 27386"/>
                <a:gd name="connsiteX2" fmla="*/ 21574 w 21600"/>
                <a:gd name="connsiteY2" fmla="*/ 18861 h 27386"/>
                <a:gd name="connsiteX3" fmla="*/ 0 w 21600"/>
                <a:gd name="connsiteY3" fmla="*/ 20172 h 27386"/>
                <a:gd name="connsiteX4" fmla="*/ 0 w 21600"/>
                <a:gd name="connsiteY4" fmla="*/ 0 h 27386"/>
                <a:gd name="connsiteX0" fmla="*/ 0 w 21602"/>
                <a:gd name="connsiteY0" fmla="*/ 0 h 27641"/>
                <a:gd name="connsiteX1" fmla="*/ 21600 w 21602"/>
                <a:gd name="connsiteY1" fmla="*/ 0 h 27641"/>
                <a:gd name="connsiteX2" fmla="*/ 21600 w 21602"/>
                <a:gd name="connsiteY2" fmla="*/ 20400 h 27641"/>
                <a:gd name="connsiteX3" fmla="*/ 0 w 21602"/>
                <a:gd name="connsiteY3" fmla="*/ 20172 h 27641"/>
                <a:gd name="connsiteX4" fmla="*/ 0 w 21602"/>
                <a:gd name="connsiteY4" fmla="*/ 0 h 27641"/>
                <a:gd name="connsiteX0" fmla="*/ 0 w 21602"/>
                <a:gd name="connsiteY0" fmla="*/ 0 h 27123"/>
                <a:gd name="connsiteX1" fmla="*/ 21600 w 21602"/>
                <a:gd name="connsiteY1" fmla="*/ 0 h 27123"/>
                <a:gd name="connsiteX2" fmla="*/ 21600 w 21602"/>
                <a:gd name="connsiteY2" fmla="*/ 20400 h 27123"/>
                <a:gd name="connsiteX3" fmla="*/ 0 w 21602"/>
                <a:gd name="connsiteY3" fmla="*/ 20172 h 27123"/>
                <a:gd name="connsiteX4" fmla="*/ 0 w 21602"/>
                <a:gd name="connsiteY4" fmla="*/ 0 h 27123"/>
                <a:gd name="connsiteX0" fmla="*/ 0 w 21602"/>
                <a:gd name="connsiteY0" fmla="*/ 0 h 26855"/>
                <a:gd name="connsiteX1" fmla="*/ 21600 w 21602"/>
                <a:gd name="connsiteY1" fmla="*/ 0 h 26855"/>
                <a:gd name="connsiteX2" fmla="*/ 21600 w 21602"/>
                <a:gd name="connsiteY2" fmla="*/ 20400 h 26855"/>
                <a:gd name="connsiteX3" fmla="*/ 0 w 21602"/>
                <a:gd name="connsiteY3" fmla="*/ 20172 h 26855"/>
                <a:gd name="connsiteX4" fmla="*/ 0 w 21602"/>
                <a:gd name="connsiteY4" fmla="*/ 0 h 26855"/>
                <a:gd name="connsiteX0" fmla="*/ 0 w 21602"/>
                <a:gd name="connsiteY0" fmla="*/ 0 h 27100"/>
                <a:gd name="connsiteX1" fmla="*/ 21600 w 21602"/>
                <a:gd name="connsiteY1" fmla="*/ 0 h 27100"/>
                <a:gd name="connsiteX2" fmla="*/ 21600 w 21602"/>
                <a:gd name="connsiteY2" fmla="*/ 20400 h 27100"/>
                <a:gd name="connsiteX3" fmla="*/ 0 w 21602"/>
                <a:gd name="connsiteY3" fmla="*/ 20172 h 27100"/>
                <a:gd name="connsiteX4" fmla="*/ 0 w 21602"/>
                <a:gd name="connsiteY4" fmla="*/ 0 h 27100"/>
                <a:gd name="connsiteX0" fmla="*/ 0 w 21602"/>
                <a:gd name="connsiteY0" fmla="*/ 0 h 25475"/>
                <a:gd name="connsiteX1" fmla="*/ 21600 w 21602"/>
                <a:gd name="connsiteY1" fmla="*/ 0 h 25475"/>
                <a:gd name="connsiteX2" fmla="*/ 21600 w 21602"/>
                <a:gd name="connsiteY2" fmla="*/ 20400 h 25475"/>
                <a:gd name="connsiteX3" fmla="*/ 0 w 21602"/>
                <a:gd name="connsiteY3" fmla="*/ 20172 h 25475"/>
                <a:gd name="connsiteX4" fmla="*/ 0 w 21602"/>
                <a:gd name="connsiteY4" fmla="*/ 0 h 2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" h="25475">
                  <a:moveTo>
                    <a:pt x="0" y="0"/>
                  </a:moveTo>
                  <a:lnTo>
                    <a:pt x="21600" y="0"/>
                  </a:lnTo>
                  <a:cubicBezTo>
                    <a:pt x="21591" y="6743"/>
                    <a:pt x="21609" y="13657"/>
                    <a:pt x="21600" y="20400"/>
                  </a:cubicBezTo>
                  <a:cubicBezTo>
                    <a:pt x="12259" y="6224"/>
                    <a:pt x="8422" y="37294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文件 3"/>
            <p:cNvSpPr/>
            <p:nvPr userDrawn="1"/>
          </p:nvSpPr>
          <p:spPr>
            <a:xfrm rot="10800000">
              <a:off x="-19977" y="6180321"/>
              <a:ext cx="9189437" cy="171317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844"/>
                <a:gd name="connsiteX1" fmla="*/ 21600 w 21600"/>
                <a:gd name="connsiteY1" fmla="*/ 0 h 28844"/>
                <a:gd name="connsiteX2" fmla="*/ 21600 w 21600"/>
                <a:gd name="connsiteY2" fmla="*/ 17322 h 28844"/>
                <a:gd name="connsiteX3" fmla="*/ 0 w 21600"/>
                <a:gd name="connsiteY3" fmla="*/ 20172 h 28844"/>
                <a:gd name="connsiteX4" fmla="*/ 0 w 21600"/>
                <a:gd name="connsiteY4" fmla="*/ 0 h 28844"/>
                <a:gd name="connsiteX0" fmla="*/ 0 w 21600"/>
                <a:gd name="connsiteY0" fmla="*/ 0 h 26309"/>
                <a:gd name="connsiteX1" fmla="*/ 21600 w 21600"/>
                <a:gd name="connsiteY1" fmla="*/ 0 h 26309"/>
                <a:gd name="connsiteX2" fmla="*/ 21600 w 21600"/>
                <a:gd name="connsiteY2" fmla="*/ 17322 h 26309"/>
                <a:gd name="connsiteX3" fmla="*/ 0 w 21600"/>
                <a:gd name="connsiteY3" fmla="*/ 20172 h 26309"/>
                <a:gd name="connsiteX4" fmla="*/ 0 w 21600"/>
                <a:gd name="connsiteY4" fmla="*/ 0 h 26309"/>
                <a:gd name="connsiteX0" fmla="*/ 0 w 21600"/>
                <a:gd name="connsiteY0" fmla="*/ 0 h 27148"/>
                <a:gd name="connsiteX1" fmla="*/ 21600 w 21600"/>
                <a:gd name="connsiteY1" fmla="*/ 0 h 27148"/>
                <a:gd name="connsiteX2" fmla="*/ 21600 w 21600"/>
                <a:gd name="connsiteY2" fmla="*/ 17322 h 27148"/>
                <a:gd name="connsiteX3" fmla="*/ 0 w 21600"/>
                <a:gd name="connsiteY3" fmla="*/ 20172 h 27148"/>
                <a:gd name="connsiteX4" fmla="*/ 0 w 21600"/>
                <a:gd name="connsiteY4" fmla="*/ 0 h 27148"/>
                <a:gd name="connsiteX0" fmla="*/ 0 w 21600"/>
                <a:gd name="connsiteY0" fmla="*/ 0 h 24149"/>
                <a:gd name="connsiteX1" fmla="*/ 21600 w 21600"/>
                <a:gd name="connsiteY1" fmla="*/ 0 h 24149"/>
                <a:gd name="connsiteX2" fmla="*/ 21600 w 21600"/>
                <a:gd name="connsiteY2" fmla="*/ 17322 h 24149"/>
                <a:gd name="connsiteX3" fmla="*/ 0 w 21600"/>
                <a:gd name="connsiteY3" fmla="*/ 20172 h 24149"/>
                <a:gd name="connsiteX4" fmla="*/ 0 w 21600"/>
                <a:gd name="connsiteY4" fmla="*/ 0 h 24149"/>
                <a:gd name="connsiteX0" fmla="*/ 21 w 21621"/>
                <a:gd name="connsiteY0" fmla="*/ 0 h 22381"/>
                <a:gd name="connsiteX1" fmla="*/ 21621 w 21621"/>
                <a:gd name="connsiteY1" fmla="*/ 0 h 22381"/>
                <a:gd name="connsiteX2" fmla="*/ 21621 w 21621"/>
                <a:gd name="connsiteY2" fmla="*/ 17322 h 22381"/>
                <a:gd name="connsiteX3" fmla="*/ 0 w 21621"/>
                <a:gd name="connsiteY3" fmla="*/ 18157 h 22381"/>
                <a:gd name="connsiteX4" fmla="*/ 21 w 21621"/>
                <a:gd name="connsiteY4" fmla="*/ 0 h 22381"/>
                <a:gd name="connsiteX0" fmla="*/ 21 w 21621"/>
                <a:gd name="connsiteY0" fmla="*/ 0 h 21831"/>
                <a:gd name="connsiteX1" fmla="*/ 21621 w 21621"/>
                <a:gd name="connsiteY1" fmla="*/ 0 h 21831"/>
                <a:gd name="connsiteX2" fmla="*/ 21621 w 21621"/>
                <a:gd name="connsiteY2" fmla="*/ 17322 h 21831"/>
                <a:gd name="connsiteX3" fmla="*/ 0 w 21621"/>
                <a:gd name="connsiteY3" fmla="*/ 18157 h 21831"/>
                <a:gd name="connsiteX4" fmla="*/ 21 w 21621"/>
                <a:gd name="connsiteY4" fmla="*/ 0 h 21831"/>
                <a:gd name="connsiteX0" fmla="*/ 47 w 21647"/>
                <a:gd name="connsiteY0" fmla="*/ 0 h 22726"/>
                <a:gd name="connsiteX1" fmla="*/ 21647 w 21647"/>
                <a:gd name="connsiteY1" fmla="*/ 0 h 22726"/>
                <a:gd name="connsiteX2" fmla="*/ 21647 w 21647"/>
                <a:gd name="connsiteY2" fmla="*/ 17322 h 22726"/>
                <a:gd name="connsiteX3" fmla="*/ 0 w 21647"/>
                <a:gd name="connsiteY3" fmla="*/ 19172 h 22726"/>
                <a:gd name="connsiteX4" fmla="*/ 47 w 21647"/>
                <a:gd name="connsiteY4" fmla="*/ 0 h 22726"/>
                <a:gd name="connsiteX0" fmla="*/ 47 w 21647"/>
                <a:gd name="connsiteY0" fmla="*/ 0 h 24501"/>
                <a:gd name="connsiteX1" fmla="*/ 21647 w 21647"/>
                <a:gd name="connsiteY1" fmla="*/ 0 h 24501"/>
                <a:gd name="connsiteX2" fmla="*/ 21647 w 21647"/>
                <a:gd name="connsiteY2" fmla="*/ 17322 h 24501"/>
                <a:gd name="connsiteX3" fmla="*/ 0 w 21647"/>
                <a:gd name="connsiteY3" fmla="*/ 19172 h 24501"/>
                <a:gd name="connsiteX4" fmla="*/ 47 w 21647"/>
                <a:gd name="connsiteY4" fmla="*/ 0 h 24501"/>
                <a:gd name="connsiteX0" fmla="*/ 21 w 21621"/>
                <a:gd name="connsiteY0" fmla="*/ 0 h 23600"/>
                <a:gd name="connsiteX1" fmla="*/ 21621 w 21621"/>
                <a:gd name="connsiteY1" fmla="*/ 0 h 23600"/>
                <a:gd name="connsiteX2" fmla="*/ 21621 w 21621"/>
                <a:gd name="connsiteY2" fmla="*/ 17322 h 23600"/>
                <a:gd name="connsiteX3" fmla="*/ 0 w 21621"/>
                <a:gd name="connsiteY3" fmla="*/ 18122 h 23600"/>
                <a:gd name="connsiteX4" fmla="*/ 21 w 21621"/>
                <a:gd name="connsiteY4" fmla="*/ 0 h 2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" h="23600">
                  <a:moveTo>
                    <a:pt x="21" y="0"/>
                  </a:moveTo>
                  <a:lnTo>
                    <a:pt x="21621" y="0"/>
                  </a:lnTo>
                  <a:lnTo>
                    <a:pt x="21621" y="17322"/>
                  </a:lnTo>
                  <a:cubicBezTo>
                    <a:pt x="10926" y="6908"/>
                    <a:pt x="6947" y="34864"/>
                    <a:pt x="0" y="18122"/>
                  </a:cubicBezTo>
                  <a:cubicBezTo>
                    <a:pt x="7" y="12070"/>
                    <a:pt x="14" y="605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28359"/>
            <a:ext cx="2133600" cy="365125"/>
          </a:xfrm>
        </p:spPr>
        <p:txBody>
          <a:bodyPr/>
          <a:lstStyle/>
          <a:p>
            <a:fld id="{96038577-94B0-48AD-809E-6F61EFA3781A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28359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流程圖: 文件 3"/>
          <p:cNvSpPr/>
          <p:nvPr userDrawn="1"/>
        </p:nvSpPr>
        <p:spPr>
          <a:xfrm>
            <a:off x="-48452" y="34700"/>
            <a:ext cx="9228964" cy="27589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844"/>
              <a:gd name="connsiteX1" fmla="*/ 21600 w 21600"/>
              <a:gd name="connsiteY1" fmla="*/ 0 h 28844"/>
              <a:gd name="connsiteX2" fmla="*/ 21600 w 21600"/>
              <a:gd name="connsiteY2" fmla="*/ 17322 h 28844"/>
              <a:gd name="connsiteX3" fmla="*/ 0 w 21600"/>
              <a:gd name="connsiteY3" fmla="*/ 20172 h 28844"/>
              <a:gd name="connsiteX4" fmla="*/ 0 w 21600"/>
              <a:gd name="connsiteY4" fmla="*/ 0 h 28844"/>
              <a:gd name="connsiteX0" fmla="*/ 0 w 21600"/>
              <a:gd name="connsiteY0" fmla="*/ 0 h 26309"/>
              <a:gd name="connsiteX1" fmla="*/ 21600 w 21600"/>
              <a:gd name="connsiteY1" fmla="*/ 0 h 26309"/>
              <a:gd name="connsiteX2" fmla="*/ 21600 w 21600"/>
              <a:gd name="connsiteY2" fmla="*/ 17322 h 26309"/>
              <a:gd name="connsiteX3" fmla="*/ 0 w 21600"/>
              <a:gd name="connsiteY3" fmla="*/ 20172 h 26309"/>
              <a:gd name="connsiteX4" fmla="*/ 0 w 21600"/>
              <a:gd name="connsiteY4" fmla="*/ 0 h 26309"/>
              <a:gd name="connsiteX0" fmla="*/ 0 w 21600"/>
              <a:gd name="connsiteY0" fmla="*/ 0 h 27148"/>
              <a:gd name="connsiteX1" fmla="*/ 21600 w 21600"/>
              <a:gd name="connsiteY1" fmla="*/ 0 h 27148"/>
              <a:gd name="connsiteX2" fmla="*/ 21600 w 21600"/>
              <a:gd name="connsiteY2" fmla="*/ 17322 h 27148"/>
              <a:gd name="connsiteX3" fmla="*/ 0 w 21600"/>
              <a:gd name="connsiteY3" fmla="*/ 20172 h 27148"/>
              <a:gd name="connsiteX4" fmla="*/ 0 w 21600"/>
              <a:gd name="connsiteY4" fmla="*/ 0 h 27148"/>
              <a:gd name="connsiteX0" fmla="*/ 0 w 21600"/>
              <a:gd name="connsiteY0" fmla="*/ 0 h 22849"/>
              <a:gd name="connsiteX1" fmla="*/ 21600 w 21600"/>
              <a:gd name="connsiteY1" fmla="*/ 0 h 22849"/>
              <a:gd name="connsiteX2" fmla="*/ 21600 w 21600"/>
              <a:gd name="connsiteY2" fmla="*/ 17322 h 22849"/>
              <a:gd name="connsiteX3" fmla="*/ 0 w 21600"/>
              <a:gd name="connsiteY3" fmla="*/ 20172 h 22849"/>
              <a:gd name="connsiteX4" fmla="*/ 0 w 21600"/>
              <a:gd name="connsiteY4" fmla="*/ 0 h 22849"/>
              <a:gd name="connsiteX0" fmla="*/ 63 w 21663"/>
              <a:gd name="connsiteY0" fmla="*/ 0 h 21565"/>
              <a:gd name="connsiteX1" fmla="*/ 21663 w 21663"/>
              <a:gd name="connsiteY1" fmla="*/ 0 h 21565"/>
              <a:gd name="connsiteX2" fmla="*/ 21663 w 21663"/>
              <a:gd name="connsiteY2" fmla="*/ 17322 h 21565"/>
              <a:gd name="connsiteX3" fmla="*/ 0 w 21663"/>
              <a:gd name="connsiteY3" fmla="*/ 18749 h 21565"/>
              <a:gd name="connsiteX4" fmla="*/ 63 w 21663"/>
              <a:gd name="connsiteY4" fmla="*/ 0 h 21565"/>
              <a:gd name="connsiteX0" fmla="*/ 63 w 21663"/>
              <a:gd name="connsiteY0" fmla="*/ 0 h 22657"/>
              <a:gd name="connsiteX1" fmla="*/ 21663 w 21663"/>
              <a:gd name="connsiteY1" fmla="*/ 0 h 22657"/>
              <a:gd name="connsiteX2" fmla="*/ 21663 w 21663"/>
              <a:gd name="connsiteY2" fmla="*/ 17322 h 22657"/>
              <a:gd name="connsiteX3" fmla="*/ 0 w 21663"/>
              <a:gd name="connsiteY3" fmla="*/ 18749 h 22657"/>
              <a:gd name="connsiteX4" fmla="*/ 63 w 21663"/>
              <a:gd name="connsiteY4" fmla="*/ 0 h 22657"/>
              <a:gd name="connsiteX0" fmla="*/ 63 w 21663"/>
              <a:gd name="connsiteY0" fmla="*/ 0 h 22624"/>
              <a:gd name="connsiteX1" fmla="*/ 21663 w 21663"/>
              <a:gd name="connsiteY1" fmla="*/ 0 h 22624"/>
              <a:gd name="connsiteX2" fmla="*/ 21663 w 21663"/>
              <a:gd name="connsiteY2" fmla="*/ 17322 h 22624"/>
              <a:gd name="connsiteX3" fmla="*/ 0 w 21663"/>
              <a:gd name="connsiteY3" fmla="*/ 18749 h 22624"/>
              <a:gd name="connsiteX4" fmla="*/ 63 w 21663"/>
              <a:gd name="connsiteY4" fmla="*/ 0 h 22624"/>
              <a:gd name="connsiteX0" fmla="*/ 114 w 21714"/>
              <a:gd name="connsiteY0" fmla="*/ 0 h 21166"/>
              <a:gd name="connsiteX1" fmla="*/ 21714 w 21714"/>
              <a:gd name="connsiteY1" fmla="*/ 0 h 21166"/>
              <a:gd name="connsiteX2" fmla="*/ 21714 w 21714"/>
              <a:gd name="connsiteY2" fmla="*/ 17322 h 21166"/>
              <a:gd name="connsiteX3" fmla="*/ 0 w 21714"/>
              <a:gd name="connsiteY3" fmla="*/ 17079 h 21166"/>
              <a:gd name="connsiteX4" fmla="*/ 114 w 21714"/>
              <a:gd name="connsiteY4" fmla="*/ 0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4" h="21166">
                <a:moveTo>
                  <a:pt x="114" y="0"/>
                </a:moveTo>
                <a:lnTo>
                  <a:pt x="21714" y="0"/>
                </a:lnTo>
                <a:lnTo>
                  <a:pt x="21714" y="17322"/>
                </a:lnTo>
                <a:cubicBezTo>
                  <a:pt x="10724" y="6612"/>
                  <a:pt x="8501" y="30189"/>
                  <a:pt x="0" y="17079"/>
                </a:cubicBezTo>
                <a:cubicBezTo>
                  <a:pt x="21" y="10829"/>
                  <a:pt x="93" y="6250"/>
                  <a:pt x="11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流程圖: 文件 3"/>
          <p:cNvSpPr/>
          <p:nvPr userDrawn="1"/>
        </p:nvSpPr>
        <p:spPr>
          <a:xfrm>
            <a:off x="-8926" y="-27383"/>
            <a:ext cx="9189437" cy="24058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844"/>
              <a:gd name="connsiteX1" fmla="*/ 21600 w 21600"/>
              <a:gd name="connsiteY1" fmla="*/ 0 h 28844"/>
              <a:gd name="connsiteX2" fmla="*/ 21600 w 21600"/>
              <a:gd name="connsiteY2" fmla="*/ 17322 h 28844"/>
              <a:gd name="connsiteX3" fmla="*/ 0 w 21600"/>
              <a:gd name="connsiteY3" fmla="*/ 20172 h 28844"/>
              <a:gd name="connsiteX4" fmla="*/ 0 w 21600"/>
              <a:gd name="connsiteY4" fmla="*/ 0 h 28844"/>
              <a:gd name="connsiteX0" fmla="*/ 0 w 21600"/>
              <a:gd name="connsiteY0" fmla="*/ 0 h 26309"/>
              <a:gd name="connsiteX1" fmla="*/ 21600 w 21600"/>
              <a:gd name="connsiteY1" fmla="*/ 0 h 26309"/>
              <a:gd name="connsiteX2" fmla="*/ 21600 w 21600"/>
              <a:gd name="connsiteY2" fmla="*/ 17322 h 26309"/>
              <a:gd name="connsiteX3" fmla="*/ 0 w 21600"/>
              <a:gd name="connsiteY3" fmla="*/ 20172 h 26309"/>
              <a:gd name="connsiteX4" fmla="*/ 0 w 21600"/>
              <a:gd name="connsiteY4" fmla="*/ 0 h 26309"/>
              <a:gd name="connsiteX0" fmla="*/ 0 w 21600"/>
              <a:gd name="connsiteY0" fmla="*/ 0 h 27148"/>
              <a:gd name="connsiteX1" fmla="*/ 21600 w 21600"/>
              <a:gd name="connsiteY1" fmla="*/ 0 h 27148"/>
              <a:gd name="connsiteX2" fmla="*/ 21600 w 21600"/>
              <a:gd name="connsiteY2" fmla="*/ 17322 h 27148"/>
              <a:gd name="connsiteX3" fmla="*/ 0 w 21600"/>
              <a:gd name="connsiteY3" fmla="*/ 20172 h 27148"/>
              <a:gd name="connsiteX4" fmla="*/ 0 w 21600"/>
              <a:gd name="connsiteY4" fmla="*/ 0 h 27148"/>
              <a:gd name="connsiteX0" fmla="*/ 0 w 21600"/>
              <a:gd name="connsiteY0" fmla="*/ 0 h 24149"/>
              <a:gd name="connsiteX1" fmla="*/ 21600 w 21600"/>
              <a:gd name="connsiteY1" fmla="*/ 0 h 24149"/>
              <a:gd name="connsiteX2" fmla="*/ 21600 w 21600"/>
              <a:gd name="connsiteY2" fmla="*/ 17322 h 24149"/>
              <a:gd name="connsiteX3" fmla="*/ 0 w 21600"/>
              <a:gd name="connsiteY3" fmla="*/ 20172 h 24149"/>
              <a:gd name="connsiteX4" fmla="*/ 0 w 21600"/>
              <a:gd name="connsiteY4" fmla="*/ 0 h 24149"/>
              <a:gd name="connsiteX0" fmla="*/ 21 w 21621"/>
              <a:gd name="connsiteY0" fmla="*/ 0 h 22381"/>
              <a:gd name="connsiteX1" fmla="*/ 21621 w 21621"/>
              <a:gd name="connsiteY1" fmla="*/ 0 h 22381"/>
              <a:gd name="connsiteX2" fmla="*/ 21621 w 21621"/>
              <a:gd name="connsiteY2" fmla="*/ 17322 h 22381"/>
              <a:gd name="connsiteX3" fmla="*/ 0 w 21621"/>
              <a:gd name="connsiteY3" fmla="*/ 18157 h 22381"/>
              <a:gd name="connsiteX4" fmla="*/ 21 w 21621"/>
              <a:gd name="connsiteY4" fmla="*/ 0 h 22381"/>
              <a:gd name="connsiteX0" fmla="*/ 21 w 21621"/>
              <a:gd name="connsiteY0" fmla="*/ 0 h 21831"/>
              <a:gd name="connsiteX1" fmla="*/ 21621 w 21621"/>
              <a:gd name="connsiteY1" fmla="*/ 0 h 21831"/>
              <a:gd name="connsiteX2" fmla="*/ 21621 w 21621"/>
              <a:gd name="connsiteY2" fmla="*/ 17322 h 21831"/>
              <a:gd name="connsiteX3" fmla="*/ 0 w 21621"/>
              <a:gd name="connsiteY3" fmla="*/ 18157 h 21831"/>
              <a:gd name="connsiteX4" fmla="*/ 21 w 21621"/>
              <a:gd name="connsiteY4" fmla="*/ 0 h 21831"/>
              <a:gd name="connsiteX0" fmla="*/ 21 w 21621"/>
              <a:gd name="connsiteY0" fmla="*/ 0 h 21703"/>
              <a:gd name="connsiteX1" fmla="*/ 21621 w 21621"/>
              <a:gd name="connsiteY1" fmla="*/ 0 h 21703"/>
              <a:gd name="connsiteX2" fmla="*/ 21621 w 21621"/>
              <a:gd name="connsiteY2" fmla="*/ 17322 h 21703"/>
              <a:gd name="connsiteX3" fmla="*/ 0 w 21621"/>
              <a:gd name="connsiteY3" fmla="*/ 18157 h 21703"/>
              <a:gd name="connsiteX4" fmla="*/ 21 w 21621"/>
              <a:gd name="connsiteY4" fmla="*/ 0 h 21703"/>
              <a:gd name="connsiteX0" fmla="*/ 21 w 21621"/>
              <a:gd name="connsiteY0" fmla="*/ 0 h 20018"/>
              <a:gd name="connsiteX1" fmla="*/ 21621 w 21621"/>
              <a:gd name="connsiteY1" fmla="*/ 0 h 20018"/>
              <a:gd name="connsiteX2" fmla="*/ 21621 w 21621"/>
              <a:gd name="connsiteY2" fmla="*/ 17322 h 20018"/>
              <a:gd name="connsiteX3" fmla="*/ 0 w 21621"/>
              <a:gd name="connsiteY3" fmla="*/ 18157 h 20018"/>
              <a:gd name="connsiteX4" fmla="*/ 21 w 21621"/>
              <a:gd name="connsiteY4" fmla="*/ 0 h 20018"/>
              <a:gd name="connsiteX0" fmla="*/ 21 w 21621"/>
              <a:gd name="connsiteY0" fmla="*/ 0 h 20232"/>
              <a:gd name="connsiteX1" fmla="*/ 21621 w 21621"/>
              <a:gd name="connsiteY1" fmla="*/ 0 h 20232"/>
              <a:gd name="connsiteX2" fmla="*/ 21621 w 21621"/>
              <a:gd name="connsiteY2" fmla="*/ 17322 h 20232"/>
              <a:gd name="connsiteX3" fmla="*/ 0 w 21621"/>
              <a:gd name="connsiteY3" fmla="*/ 18157 h 20232"/>
              <a:gd name="connsiteX4" fmla="*/ 21 w 21621"/>
              <a:gd name="connsiteY4" fmla="*/ 0 h 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" h="20232">
                <a:moveTo>
                  <a:pt x="21" y="0"/>
                </a:moveTo>
                <a:lnTo>
                  <a:pt x="21621" y="0"/>
                </a:lnTo>
                <a:lnTo>
                  <a:pt x="21621" y="17322"/>
                </a:lnTo>
                <a:cubicBezTo>
                  <a:pt x="10746" y="8373"/>
                  <a:pt x="12172" y="26016"/>
                  <a:pt x="0" y="18157"/>
                </a:cubicBezTo>
                <a:cubicBezTo>
                  <a:pt x="7" y="12105"/>
                  <a:pt x="14" y="6052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3"/>
          <p:cNvSpPr/>
          <p:nvPr userDrawn="1"/>
        </p:nvSpPr>
        <p:spPr>
          <a:xfrm>
            <a:off x="-26776" y="75121"/>
            <a:ext cx="9207288" cy="247254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844"/>
              <a:gd name="connsiteX1" fmla="*/ 21600 w 21600"/>
              <a:gd name="connsiteY1" fmla="*/ 0 h 28844"/>
              <a:gd name="connsiteX2" fmla="*/ 21600 w 21600"/>
              <a:gd name="connsiteY2" fmla="*/ 17322 h 28844"/>
              <a:gd name="connsiteX3" fmla="*/ 0 w 21600"/>
              <a:gd name="connsiteY3" fmla="*/ 20172 h 28844"/>
              <a:gd name="connsiteX4" fmla="*/ 0 w 21600"/>
              <a:gd name="connsiteY4" fmla="*/ 0 h 28844"/>
              <a:gd name="connsiteX0" fmla="*/ 0 w 21600"/>
              <a:gd name="connsiteY0" fmla="*/ 0 h 26309"/>
              <a:gd name="connsiteX1" fmla="*/ 21600 w 21600"/>
              <a:gd name="connsiteY1" fmla="*/ 0 h 26309"/>
              <a:gd name="connsiteX2" fmla="*/ 21600 w 21600"/>
              <a:gd name="connsiteY2" fmla="*/ 17322 h 26309"/>
              <a:gd name="connsiteX3" fmla="*/ 0 w 21600"/>
              <a:gd name="connsiteY3" fmla="*/ 20172 h 26309"/>
              <a:gd name="connsiteX4" fmla="*/ 0 w 21600"/>
              <a:gd name="connsiteY4" fmla="*/ 0 h 26309"/>
              <a:gd name="connsiteX0" fmla="*/ 0 w 21600"/>
              <a:gd name="connsiteY0" fmla="*/ 0 h 27148"/>
              <a:gd name="connsiteX1" fmla="*/ 21600 w 21600"/>
              <a:gd name="connsiteY1" fmla="*/ 0 h 27148"/>
              <a:gd name="connsiteX2" fmla="*/ 21600 w 21600"/>
              <a:gd name="connsiteY2" fmla="*/ 17322 h 27148"/>
              <a:gd name="connsiteX3" fmla="*/ 0 w 21600"/>
              <a:gd name="connsiteY3" fmla="*/ 20172 h 27148"/>
              <a:gd name="connsiteX4" fmla="*/ 0 w 21600"/>
              <a:gd name="connsiteY4" fmla="*/ 0 h 27148"/>
              <a:gd name="connsiteX0" fmla="*/ 0 w 21600"/>
              <a:gd name="connsiteY0" fmla="*/ 0 h 25813"/>
              <a:gd name="connsiteX1" fmla="*/ 21600 w 21600"/>
              <a:gd name="connsiteY1" fmla="*/ 0 h 25813"/>
              <a:gd name="connsiteX2" fmla="*/ 21600 w 21600"/>
              <a:gd name="connsiteY2" fmla="*/ 17322 h 25813"/>
              <a:gd name="connsiteX3" fmla="*/ 0 w 21600"/>
              <a:gd name="connsiteY3" fmla="*/ 20172 h 25813"/>
              <a:gd name="connsiteX4" fmla="*/ 0 w 21600"/>
              <a:gd name="connsiteY4" fmla="*/ 0 h 25813"/>
              <a:gd name="connsiteX0" fmla="*/ 0 w 21600"/>
              <a:gd name="connsiteY0" fmla="*/ 0 h 24380"/>
              <a:gd name="connsiteX1" fmla="*/ 21600 w 21600"/>
              <a:gd name="connsiteY1" fmla="*/ 0 h 24380"/>
              <a:gd name="connsiteX2" fmla="*/ 21600 w 21600"/>
              <a:gd name="connsiteY2" fmla="*/ 17322 h 24380"/>
              <a:gd name="connsiteX3" fmla="*/ 0 w 21600"/>
              <a:gd name="connsiteY3" fmla="*/ 20172 h 24380"/>
              <a:gd name="connsiteX4" fmla="*/ 0 w 21600"/>
              <a:gd name="connsiteY4" fmla="*/ 0 h 2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38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905" y="6908"/>
                  <a:pt x="8882" y="3446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588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3"/>
          <p:cNvSpPr/>
          <p:nvPr userDrawn="1"/>
        </p:nvSpPr>
        <p:spPr>
          <a:xfrm>
            <a:off x="-26776" y="-27383"/>
            <a:ext cx="9207288" cy="21945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844"/>
              <a:gd name="connsiteX1" fmla="*/ 21600 w 21600"/>
              <a:gd name="connsiteY1" fmla="*/ 0 h 28844"/>
              <a:gd name="connsiteX2" fmla="*/ 21600 w 21600"/>
              <a:gd name="connsiteY2" fmla="*/ 17322 h 28844"/>
              <a:gd name="connsiteX3" fmla="*/ 0 w 21600"/>
              <a:gd name="connsiteY3" fmla="*/ 20172 h 28844"/>
              <a:gd name="connsiteX4" fmla="*/ 0 w 21600"/>
              <a:gd name="connsiteY4" fmla="*/ 0 h 28844"/>
              <a:gd name="connsiteX0" fmla="*/ 0 w 21600"/>
              <a:gd name="connsiteY0" fmla="*/ 0 h 26309"/>
              <a:gd name="connsiteX1" fmla="*/ 21600 w 21600"/>
              <a:gd name="connsiteY1" fmla="*/ 0 h 26309"/>
              <a:gd name="connsiteX2" fmla="*/ 21600 w 21600"/>
              <a:gd name="connsiteY2" fmla="*/ 17322 h 26309"/>
              <a:gd name="connsiteX3" fmla="*/ 0 w 21600"/>
              <a:gd name="connsiteY3" fmla="*/ 20172 h 26309"/>
              <a:gd name="connsiteX4" fmla="*/ 0 w 21600"/>
              <a:gd name="connsiteY4" fmla="*/ 0 h 26309"/>
              <a:gd name="connsiteX0" fmla="*/ 0 w 21600"/>
              <a:gd name="connsiteY0" fmla="*/ 0 h 27148"/>
              <a:gd name="connsiteX1" fmla="*/ 21600 w 21600"/>
              <a:gd name="connsiteY1" fmla="*/ 0 h 27148"/>
              <a:gd name="connsiteX2" fmla="*/ 21600 w 21600"/>
              <a:gd name="connsiteY2" fmla="*/ 17322 h 27148"/>
              <a:gd name="connsiteX3" fmla="*/ 0 w 21600"/>
              <a:gd name="connsiteY3" fmla="*/ 20172 h 27148"/>
              <a:gd name="connsiteX4" fmla="*/ 0 w 21600"/>
              <a:gd name="connsiteY4" fmla="*/ 0 h 2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7148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905" y="6908"/>
                  <a:pt x="7784" y="41227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62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9785" r="20423" b="22997"/>
          <a:stretch/>
        </p:blipFill>
        <p:spPr>
          <a:xfrm>
            <a:off x="730689" y="386063"/>
            <a:ext cx="888983" cy="10267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 userDrawn="1">
            <p:ph type="ctrTitle" hasCustomPrompt="1"/>
          </p:nvPr>
        </p:nvSpPr>
        <p:spPr>
          <a:xfrm>
            <a:off x="1776619" y="1587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</a:rPr>
              <a:t>臺灣港務股份有限公司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91195" y="2649618"/>
            <a:ext cx="3373293" cy="2363558"/>
          </a:xfrm>
          <a:solidFill>
            <a:srgbClr val="FFFFFF">
              <a:alpha val="4902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428359"/>
            <a:ext cx="2133600" cy="365125"/>
          </a:xfrm>
        </p:spPr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5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2E47-E227-4AD6-91F0-3209A47FBE42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65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51F-DC69-4527-ABC8-230D570F8C85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61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4E0-F922-4E4E-B9DF-6466B286B9A3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72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7CC-1E0E-4DF7-B55B-78EF4823FE2C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9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F519-D655-418B-BD57-C4A02629B52B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43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439A-7289-48E4-96A2-467E516C8A0A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5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r="26272"/>
          <a:stretch/>
        </p:blipFill>
        <p:spPr>
          <a:xfrm flipH="1">
            <a:off x="-34147" y="-38202"/>
            <a:ext cx="8220204" cy="6896202"/>
          </a:xfrm>
          <a:prstGeom prst="rect">
            <a:avLst/>
          </a:prstGeom>
        </p:spPr>
      </p:pic>
      <p:grpSp>
        <p:nvGrpSpPr>
          <p:cNvPr id="19" name="群組 18"/>
          <p:cNvGrpSpPr/>
          <p:nvPr userDrawn="1"/>
        </p:nvGrpSpPr>
        <p:grpSpPr>
          <a:xfrm>
            <a:off x="4645024" y="-65314"/>
            <a:ext cx="5255567" cy="6950698"/>
            <a:chOff x="3146580" y="-27384"/>
            <a:chExt cx="6012159" cy="6884393"/>
          </a:xfrm>
        </p:grpSpPr>
        <p:sp>
          <p:nvSpPr>
            <p:cNvPr id="10" name="手繪多邊形 9"/>
            <p:cNvSpPr/>
            <p:nvPr userDrawn="1"/>
          </p:nvSpPr>
          <p:spPr>
            <a:xfrm flipH="1">
              <a:off x="3146580" y="-27383"/>
              <a:ext cx="5816647" cy="6883403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6130312"/>
                <a:gd name="connsiteY0" fmla="*/ 0 h 6862623"/>
                <a:gd name="connsiteX1" fmla="*/ 4929158 w 6130312"/>
                <a:gd name="connsiteY1" fmla="*/ 0 h 6862623"/>
                <a:gd name="connsiteX2" fmla="*/ 6129888 w 6130312"/>
                <a:gd name="connsiteY2" fmla="*/ 3682041 h 6862623"/>
                <a:gd name="connsiteX3" fmla="*/ 4770041 w 6130312"/>
                <a:gd name="connsiteY3" fmla="*/ 6862623 h 6862623"/>
                <a:gd name="connsiteX4" fmla="*/ 0 w 6130312"/>
                <a:gd name="connsiteY4" fmla="*/ 6858000 h 6862623"/>
                <a:gd name="connsiteX5" fmla="*/ 0 w 6130312"/>
                <a:gd name="connsiteY5" fmla="*/ 0 h 6862623"/>
                <a:gd name="connsiteX0" fmla="*/ 0 w 6130770"/>
                <a:gd name="connsiteY0" fmla="*/ 10886 h 6873509"/>
                <a:gd name="connsiteX1" fmla="*/ 4995131 w 6130770"/>
                <a:gd name="connsiteY1" fmla="*/ 0 h 6873509"/>
                <a:gd name="connsiteX2" fmla="*/ 6129888 w 6130770"/>
                <a:gd name="connsiteY2" fmla="*/ 3692927 h 6873509"/>
                <a:gd name="connsiteX3" fmla="*/ 4770041 w 6130770"/>
                <a:gd name="connsiteY3" fmla="*/ 6873509 h 6873509"/>
                <a:gd name="connsiteX4" fmla="*/ 0 w 6130770"/>
                <a:gd name="connsiteY4" fmla="*/ 6868886 h 6873509"/>
                <a:gd name="connsiteX5" fmla="*/ 0 w 6130770"/>
                <a:gd name="connsiteY5" fmla="*/ 10886 h 6873509"/>
                <a:gd name="connsiteX0" fmla="*/ 0 w 6136079"/>
                <a:gd name="connsiteY0" fmla="*/ 0 h 6862623"/>
                <a:gd name="connsiteX1" fmla="*/ 5307127 w 6136079"/>
                <a:gd name="connsiteY1" fmla="*/ 10834 h 6862623"/>
                <a:gd name="connsiteX2" fmla="*/ 6129888 w 6136079"/>
                <a:gd name="connsiteY2" fmla="*/ 3682041 h 6862623"/>
                <a:gd name="connsiteX3" fmla="*/ 4770041 w 6136079"/>
                <a:gd name="connsiteY3" fmla="*/ 6862623 h 6862623"/>
                <a:gd name="connsiteX4" fmla="*/ 0 w 6136079"/>
                <a:gd name="connsiteY4" fmla="*/ 6858000 h 6862623"/>
                <a:gd name="connsiteX5" fmla="*/ 0 w 6136079"/>
                <a:gd name="connsiteY5" fmla="*/ 0 h 6862623"/>
                <a:gd name="connsiteX0" fmla="*/ 0 w 6136079"/>
                <a:gd name="connsiteY0" fmla="*/ 0 h 6862623"/>
                <a:gd name="connsiteX1" fmla="*/ 5307127 w 6136079"/>
                <a:gd name="connsiteY1" fmla="*/ 10834 h 6862623"/>
                <a:gd name="connsiteX2" fmla="*/ 6129888 w 6136079"/>
                <a:gd name="connsiteY2" fmla="*/ 3682041 h 6862623"/>
                <a:gd name="connsiteX3" fmla="*/ 4770041 w 6136079"/>
                <a:gd name="connsiteY3" fmla="*/ 6862623 h 6862623"/>
                <a:gd name="connsiteX4" fmla="*/ 0 w 6136079"/>
                <a:gd name="connsiteY4" fmla="*/ 6858000 h 6862623"/>
                <a:gd name="connsiteX5" fmla="*/ 0 w 6136079"/>
                <a:gd name="connsiteY5" fmla="*/ 0 h 6862623"/>
                <a:gd name="connsiteX0" fmla="*/ 0 w 6017653"/>
                <a:gd name="connsiteY0" fmla="*/ 0 h 6862623"/>
                <a:gd name="connsiteX1" fmla="*/ 5307127 w 6017653"/>
                <a:gd name="connsiteY1" fmla="*/ 10834 h 6862623"/>
                <a:gd name="connsiteX2" fmla="*/ 6010595 w 6017653"/>
                <a:gd name="connsiteY2" fmla="*/ 3649462 h 6862623"/>
                <a:gd name="connsiteX3" fmla="*/ 4770041 w 6017653"/>
                <a:gd name="connsiteY3" fmla="*/ 6862623 h 6862623"/>
                <a:gd name="connsiteX4" fmla="*/ 0 w 6017653"/>
                <a:gd name="connsiteY4" fmla="*/ 6858000 h 6862623"/>
                <a:gd name="connsiteX5" fmla="*/ 0 w 6017653"/>
                <a:gd name="connsiteY5" fmla="*/ 0 h 686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7653" h="6862623">
                  <a:moveTo>
                    <a:pt x="0" y="0"/>
                  </a:moveTo>
                  <a:lnTo>
                    <a:pt x="5307127" y="10834"/>
                  </a:lnTo>
                  <a:cubicBezTo>
                    <a:pt x="5308691" y="1134001"/>
                    <a:pt x="6100109" y="2507497"/>
                    <a:pt x="6010595" y="3649462"/>
                  </a:cubicBezTo>
                  <a:cubicBezTo>
                    <a:pt x="5921081" y="4791427"/>
                    <a:pt x="5429538" y="5761800"/>
                    <a:pt x="4770041" y="6862623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12" name="手繪多邊形 11"/>
            <p:cNvSpPr/>
            <p:nvPr userDrawn="1"/>
          </p:nvSpPr>
          <p:spPr>
            <a:xfrm flipH="1">
              <a:off x="3506105" y="-27384"/>
              <a:ext cx="5415474" cy="6883403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6130312"/>
                <a:gd name="connsiteY0" fmla="*/ 0 h 6862623"/>
                <a:gd name="connsiteX1" fmla="*/ 4929158 w 6130312"/>
                <a:gd name="connsiteY1" fmla="*/ 0 h 6862623"/>
                <a:gd name="connsiteX2" fmla="*/ 6129888 w 6130312"/>
                <a:gd name="connsiteY2" fmla="*/ 3682041 h 6862623"/>
                <a:gd name="connsiteX3" fmla="*/ 4770041 w 6130312"/>
                <a:gd name="connsiteY3" fmla="*/ 6862623 h 6862623"/>
                <a:gd name="connsiteX4" fmla="*/ 0 w 6130312"/>
                <a:gd name="connsiteY4" fmla="*/ 6858000 h 6862623"/>
                <a:gd name="connsiteX5" fmla="*/ 0 w 6130312"/>
                <a:gd name="connsiteY5" fmla="*/ 0 h 6862623"/>
                <a:gd name="connsiteX0" fmla="*/ 0 w 6130770"/>
                <a:gd name="connsiteY0" fmla="*/ 10886 h 6873509"/>
                <a:gd name="connsiteX1" fmla="*/ 4995131 w 6130770"/>
                <a:gd name="connsiteY1" fmla="*/ 0 h 6873509"/>
                <a:gd name="connsiteX2" fmla="*/ 6129888 w 6130770"/>
                <a:gd name="connsiteY2" fmla="*/ 3692927 h 6873509"/>
                <a:gd name="connsiteX3" fmla="*/ 4770041 w 6130770"/>
                <a:gd name="connsiteY3" fmla="*/ 6873509 h 6873509"/>
                <a:gd name="connsiteX4" fmla="*/ 0 w 6130770"/>
                <a:gd name="connsiteY4" fmla="*/ 6868886 h 6873509"/>
                <a:gd name="connsiteX5" fmla="*/ 0 w 6130770"/>
                <a:gd name="connsiteY5" fmla="*/ 10886 h 6873509"/>
                <a:gd name="connsiteX0" fmla="*/ 0 w 6131360"/>
                <a:gd name="connsiteY0" fmla="*/ 32605 h 6895228"/>
                <a:gd name="connsiteX1" fmla="*/ 5055386 w 6131360"/>
                <a:gd name="connsiteY1" fmla="*/ 0 h 6895228"/>
                <a:gd name="connsiteX2" fmla="*/ 6129888 w 6131360"/>
                <a:gd name="connsiteY2" fmla="*/ 3714646 h 6895228"/>
                <a:gd name="connsiteX3" fmla="*/ 4770041 w 6131360"/>
                <a:gd name="connsiteY3" fmla="*/ 6895228 h 6895228"/>
                <a:gd name="connsiteX4" fmla="*/ 0 w 6131360"/>
                <a:gd name="connsiteY4" fmla="*/ 6890605 h 6895228"/>
                <a:gd name="connsiteX5" fmla="*/ 0 w 6131360"/>
                <a:gd name="connsiteY5" fmla="*/ 32605 h 689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360" h="6895228">
                  <a:moveTo>
                    <a:pt x="0" y="32605"/>
                  </a:moveTo>
                  <a:lnTo>
                    <a:pt x="5055386" y="0"/>
                  </a:lnTo>
                  <a:cubicBezTo>
                    <a:pt x="5056950" y="1123167"/>
                    <a:pt x="6177445" y="2565441"/>
                    <a:pt x="6129888" y="3714646"/>
                  </a:cubicBezTo>
                  <a:cubicBezTo>
                    <a:pt x="6082331" y="4863851"/>
                    <a:pt x="5640594" y="5729247"/>
                    <a:pt x="4770041" y="6895228"/>
                  </a:cubicBezTo>
                  <a:lnTo>
                    <a:pt x="0" y="6890605"/>
                  </a:lnTo>
                  <a:lnTo>
                    <a:pt x="0" y="32605"/>
                  </a:lnTo>
                  <a:close/>
                </a:path>
              </a:pathLst>
            </a:custGeom>
            <a:solidFill>
              <a:srgbClr val="E83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13" name="手繪多邊形 12"/>
            <p:cNvSpPr/>
            <p:nvPr userDrawn="1"/>
          </p:nvSpPr>
          <p:spPr>
            <a:xfrm flipH="1">
              <a:off x="3987908" y="-27384"/>
              <a:ext cx="4945568" cy="6884393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6130312"/>
                <a:gd name="connsiteY0" fmla="*/ 0 h 6862623"/>
                <a:gd name="connsiteX1" fmla="*/ 4929158 w 6130312"/>
                <a:gd name="connsiteY1" fmla="*/ 0 h 6862623"/>
                <a:gd name="connsiteX2" fmla="*/ 6129888 w 6130312"/>
                <a:gd name="connsiteY2" fmla="*/ 3682041 h 6862623"/>
                <a:gd name="connsiteX3" fmla="*/ 4770041 w 6130312"/>
                <a:gd name="connsiteY3" fmla="*/ 6862623 h 6862623"/>
                <a:gd name="connsiteX4" fmla="*/ 0 w 6130312"/>
                <a:gd name="connsiteY4" fmla="*/ 6858000 h 6862623"/>
                <a:gd name="connsiteX5" fmla="*/ 0 w 6130312"/>
                <a:gd name="connsiteY5" fmla="*/ 0 h 6862623"/>
                <a:gd name="connsiteX0" fmla="*/ 0 w 6130770"/>
                <a:gd name="connsiteY0" fmla="*/ 10886 h 6873509"/>
                <a:gd name="connsiteX1" fmla="*/ 4995131 w 6130770"/>
                <a:gd name="connsiteY1" fmla="*/ 0 h 6873509"/>
                <a:gd name="connsiteX2" fmla="*/ 6129888 w 6130770"/>
                <a:gd name="connsiteY2" fmla="*/ 3692927 h 6873509"/>
                <a:gd name="connsiteX3" fmla="*/ 4770041 w 6130770"/>
                <a:gd name="connsiteY3" fmla="*/ 6873509 h 6873509"/>
                <a:gd name="connsiteX4" fmla="*/ 0 w 6130770"/>
                <a:gd name="connsiteY4" fmla="*/ 6868886 h 6873509"/>
                <a:gd name="connsiteX5" fmla="*/ 0 w 6130770"/>
                <a:gd name="connsiteY5" fmla="*/ 10886 h 687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770" h="6873509">
                  <a:moveTo>
                    <a:pt x="0" y="10886"/>
                  </a:moveTo>
                  <a:lnTo>
                    <a:pt x="4995131" y="0"/>
                  </a:lnTo>
                  <a:cubicBezTo>
                    <a:pt x="4996695" y="1123167"/>
                    <a:pt x="6167403" y="2547342"/>
                    <a:pt x="6129888" y="3692927"/>
                  </a:cubicBezTo>
                  <a:cubicBezTo>
                    <a:pt x="6092373" y="4838512"/>
                    <a:pt x="5640594" y="5707528"/>
                    <a:pt x="4770041" y="6873509"/>
                  </a:cubicBezTo>
                  <a:lnTo>
                    <a:pt x="0" y="6868886"/>
                  </a:lnTo>
                  <a:lnTo>
                    <a:pt x="0" y="10886"/>
                  </a:lnTo>
                  <a:close/>
                </a:path>
              </a:pathLst>
            </a:custGeom>
            <a:solidFill>
              <a:srgbClr val="621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14" name="手繪多邊形 13"/>
            <p:cNvSpPr/>
            <p:nvPr userDrawn="1"/>
          </p:nvSpPr>
          <p:spPr>
            <a:xfrm flipH="1">
              <a:off x="4372786" y="-27384"/>
              <a:ext cx="4785953" cy="6871080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5893490"/>
                <a:gd name="connsiteY0" fmla="*/ 0 h 6858000"/>
                <a:gd name="connsiteX1" fmla="*/ 4929158 w 5893490"/>
                <a:gd name="connsiteY1" fmla="*/ 0 h 6858000"/>
                <a:gd name="connsiteX2" fmla="*/ 5701228 w 5893490"/>
                <a:gd name="connsiteY2" fmla="*/ 3682041 h 6858000"/>
                <a:gd name="connsiteX3" fmla="*/ 5022937 w 5893490"/>
                <a:gd name="connsiteY3" fmla="*/ 6851737 h 6858000"/>
                <a:gd name="connsiteX4" fmla="*/ 0 w 5893490"/>
                <a:gd name="connsiteY4" fmla="*/ 6858000 h 6858000"/>
                <a:gd name="connsiteX5" fmla="*/ 0 w 589349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826421"/>
                <a:gd name="connsiteY0" fmla="*/ 0 h 6858000"/>
                <a:gd name="connsiteX1" fmla="*/ 4929158 w 5826421"/>
                <a:gd name="connsiteY1" fmla="*/ 0 h 6858000"/>
                <a:gd name="connsiteX2" fmla="*/ 5810791 w 5826421"/>
                <a:gd name="connsiteY2" fmla="*/ 3963068 h 6858000"/>
                <a:gd name="connsiteX3" fmla="*/ 5022937 w 5826421"/>
                <a:gd name="connsiteY3" fmla="*/ 6851737 h 6858000"/>
                <a:gd name="connsiteX4" fmla="*/ 0 w 5826421"/>
                <a:gd name="connsiteY4" fmla="*/ 6858000 h 6858000"/>
                <a:gd name="connsiteX5" fmla="*/ 0 w 5826421"/>
                <a:gd name="connsiteY5" fmla="*/ 0 h 6858000"/>
                <a:gd name="connsiteX0" fmla="*/ 0 w 5877104"/>
                <a:gd name="connsiteY0" fmla="*/ 0 h 6858000"/>
                <a:gd name="connsiteX1" fmla="*/ 4929158 w 5877104"/>
                <a:gd name="connsiteY1" fmla="*/ 0 h 6858000"/>
                <a:gd name="connsiteX2" fmla="*/ 5861474 w 5877104"/>
                <a:gd name="connsiteY2" fmla="*/ 3954649 h 6858000"/>
                <a:gd name="connsiteX3" fmla="*/ 5022937 w 5877104"/>
                <a:gd name="connsiteY3" fmla="*/ 6851737 h 6858000"/>
                <a:gd name="connsiteX4" fmla="*/ 0 w 5877104"/>
                <a:gd name="connsiteY4" fmla="*/ 6858000 h 6858000"/>
                <a:gd name="connsiteX5" fmla="*/ 0 w 5877104"/>
                <a:gd name="connsiteY5" fmla="*/ 0 h 6858000"/>
                <a:gd name="connsiteX0" fmla="*/ 0 w 5862512"/>
                <a:gd name="connsiteY0" fmla="*/ 10886 h 6868886"/>
                <a:gd name="connsiteX1" fmla="*/ 4917375 w 5862512"/>
                <a:gd name="connsiteY1" fmla="*/ 0 h 6868886"/>
                <a:gd name="connsiteX2" fmla="*/ 5861474 w 5862512"/>
                <a:gd name="connsiteY2" fmla="*/ 3965535 h 6868886"/>
                <a:gd name="connsiteX3" fmla="*/ 5022937 w 5862512"/>
                <a:gd name="connsiteY3" fmla="*/ 6862623 h 6868886"/>
                <a:gd name="connsiteX4" fmla="*/ 0 w 5862512"/>
                <a:gd name="connsiteY4" fmla="*/ 6868886 h 6868886"/>
                <a:gd name="connsiteX5" fmla="*/ 0 w 5862512"/>
                <a:gd name="connsiteY5" fmla="*/ 10886 h 6868886"/>
                <a:gd name="connsiteX0" fmla="*/ 0 w 6050582"/>
                <a:gd name="connsiteY0" fmla="*/ 10886 h 6868886"/>
                <a:gd name="connsiteX1" fmla="*/ 4917375 w 6050582"/>
                <a:gd name="connsiteY1" fmla="*/ 0 h 6868886"/>
                <a:gd name="connsiteX2" fmla="*/ 6050014 w 6050582"/>
                <a:gd name="connsiteY2" fmla="*/ 3834907 h 6868886"/>
                <a:gd name="connsiteX3" fmla="*/ 5022937 w 6050582"/>
                <a:gd name="connsiteY3" fmla="*/ 6862623 h 6868886"/>
                <a:gd name="connsiteX4" fmla="*/ 0 w 6050582"/>
                <a:gd name="connsiteY4" fmla="*/ 6868886 h 6868886"/>
                <a:gd name="connsiteX5" fmla="*/ 0 w 6050582"/>
                <a:gd name="connsiteY5" fmla="*/ 10886 h 6868886"/>
                <a:gd name="connsiteX0" fmla="*/ 0 w 6051516"/>
                <a:gd name="connsiteY0" fmla="*/ 21772 h 6879772"/>
                <a:gd name="connsiteX1" fmla="*/ 4846673 w 6051516"/>
                <a:gd name="connsiteY1" fmla="*/ 0 h 6879772"/>
                <a:gd name="connsiteX2" fmla="*/ 6050014 w 6051516"/>
                <a:gd name="connsiteY2" fmla="*/ 3845793 h 6879772"/>
                <a:gd name="connsiteX3" fmla="*/ 5022937 w 6051516"/>
                <a:gd name="connsiteY3" fmla="*/ 6873509 h 6879772"/>
                <a:gd name="connsiteX4" fmla="*/ 0 w 6051516"/>
                <a:gd name="connsiteY4" fmla="*/ 6879772 h 6879772"/>
                <a:gd name="connsiteX5" fmla="*/ 0 w 6051516"/>
                <a:gd name="connsiteY5" fmla="*/ 21772 h 687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1516" h="6879772">
                  <a:moveTo>
                    <a:pt x="0" y="21772"/>
                  </a:moveTo>
                  <a:lnTo>
                    <a:pt x="4846673" y="0"/>
                  </a:lnTo>
                  <a:cubicBezTo>
                    <a:pt x="4848237" y="1123167"/>
                    <a:pt x="6020637" y="2700208"/>
                    <a:pt x="6050014" y="3845793"/>
                  </a:cubicBezTo>
                  <a:cubicBezTo>
                    <a:pt x="6079391" y="4991378"/>
                    <a:pt x="5676036" y="5638032"/>
                    <a:pt x="5022937" y="6873509"/>
                  </a:cubicBezTo>
                  <a:lnTo>
                    <a:pt x="0" y="6879772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</p:grpSp>
      <p:sp>
        <p:nvSpPr>
          <p:cNvPr id="20" name="標題 11"/>
          <p:cNvSpPr>
            <a:spLocks noGrp="1"/>
          </p:cNvSpPr>
          <p:nvPr>
            <p:ph type="title" hasCustomPrompt="1"/>
          </p:nvPr>
        </p:nvSpPr>
        <p:spPr>
          <a:xfrm>
            <a:off x="5992120" y="2833777"/>
            <a:ext cx="3476424" cy="1143000"/>
          </a:xfrm>
        </p:spPr>
        <p:txBody>
          <a:bodyPr>
            <a:noAutofit/>
          </a:bodyPr>
          <a:lstStyle>
            <a:lvl1pPr algn="ctr">
              <a:defRPr sz="5400" b="1" u="none" baseline="0">
                <a:solidFill>
                  <a:schemeClr val="tx1"/>
                </a:solidFill>
              </a:defRPr>
            </a:lvl1pPr>
          </a:lstStyle>
          <a:p>
            <a:r>
              <a:rPr lang="en-US" altLang="zh-TW" dirty="0" smtClean="0"/>
              <a:t>Q</a:t>
            </a:r>
            <a:r>
              <a:rPr lang="zh-TW" altLang="en-US" dirty="0" smtClean="0"/>
              <a:t> ＆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16" y="188313"/>
            <a:ext cx="579072" cy="7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4" t="28282" b="33669"/>
          <a:stretch/>
        </p:blipFill>
        <p:spPr>
          <a:xfrm flipH="1">
            <a:off x="1288569" y="-5612"/>
            <a:ext cx="7891943" cy="6862623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E-C143-4B25-BD3C-B3980B92688C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0" y="-26393"/>
            <a:ext cx="6012160" cy="6884393"/>
            <a:chOff x="0" y="-26393"/>
            <a:chExt cx="5868144" cy="6884393"/>
          </a:xfrm>
        </p:grpSpPr>
        <p:sp>
          <p:nvSpPr>
            <p:cNvPr id="6" name="手繪多邊形 5"/>
            <p:cNvSpPr/>
            <p:nvPr userDrawn="1"/>
          </p:nvSpPr>
          <p:spPr>
            <a:xfrm>
              <a:off x="190830" y="-26392"/>
              <a:ext cx="5677314" cy="6883403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6130312"/>
                <a:gd name="connsiteY0" fmla="*/ 0 h 6862623"/>
                <a:gd name="connsiteX1" fmla="*/ 4929158 w 6130312"/>
                <a:gd name="connsiteY1" fmla="*/ 0 h 6862623"/>
                <a:gd name="connsiteX2" fmla="*/ 6129888 w 6130312"/>
                <a:gd name="connsiteY2" fmla="*/ 3682041 h 6862623"/>
                <a:gd name="connsiteX3" fmla="*/ 4770041 w 6130312"/>
                <a:gd name="connsiteY3" fmla="*/ 6862623 h 6862623"/>
                <a:gd name="connsiteX4" fmla="*/ 0 w 6130312"/>
                <a:gd name="connsiteY4" fmla="*/ 6858000 h 6862623"/>
                <a:gd name="connsiteX5" fmla="*/ 0 w 6130312"/>
                <a:gd name="connsiteY5" fmla="*/ 0 h 6862623"/>
                <a:gd name="connsiteX0" fmla="*/ 0 w 6130770"/>
                <a:gd name="connsiteY0" fmla="*/ 10886 h 6873509"/>
                <a:gd name="connsiteX1" fmla="*/ 4995131 w 6130770"/>
                <a:gd name="connsiteY1" fmla="*/ 0 h 6873509"/>
                <a:gd name="connsiteX2" fmla="*/ 6129888 w 6130770"/>
                <a:gd name="connsiteY2" fmla="*/ 3692927 h 6873509"/>
                <a:gd name="connsiteX3" fmla="*/ 4770041 w 6130770"/>
                <a:gd name="connsiteY3" fmla="*/ 6873509 h 6873509"/>
                <a:gd name="connsiteX4" fmla="*/ 0 w 6130770"/>
                <a:gd name="connsiteY4" fmla="*/ 6868886 h 6873509"/>
                <a:gd name="connsiteX5" fmla="*/ 0 w 6130770"/>
                <a:gd name="connsiteY5" fmla="*/ 10886 h 6873509"/>
                <a:gd name="connsiteX0" fmla="*/ 0 w 6136079"/>
                <a:gd name="connsiteY0" fmla="*/ 0 h 6862623"/>
                <a:gd name="connsiteX1" fmla="*/ 5307127 w 6136079"/>
                <a:gd name="connsiteY1" fmla="*/ 10834 h 6862623"/>
                <a:gd name="connsiteX2" fmla="*/ 6129888 w 6136079"/>
                <a:gd name="connsiteY2" fmla="*/ 3682041 h 6862623"/>
                <a:gd name="connsiteX3" fmla="*/ 4770041 w 6136079"/>
                <a:gd name="connsiteY3" fmla="*/ 6862623 h 6862623"/>
                <a:gd name="connsiteX4" fmla="*/ 0 w 6136079"/>
                <a:gd name="connsiteY4" fmla="*/ 6858000 h 6862623"/>
                <a:gd name="connsiteX5" fmla="*/ 0 w 6136079"/>
                <a:gd name="connsiteY5" fmla="*/ 0 h 6862623"/>
                <a:gd name="connsiteX0" fmla="*/ 0 w 6136079"/>
                <a:gd name="connsiteY0" fmla="*/ 0 h 6862623"/>
                <a:gd name="connsiteX1" fmla="*/ 5307127 w 6136079"/>
                <a:gd name="connsiteY1" fmla="*/ 10834 h 6862623"/>
                <a:gd name="connsiteX2" fmla="*/ 6129888 w 6136079"/>
                <a:gd name="connsiteY2" fmla="*/ 3682041 h 6862623"/>
                <a:gd name="connsiteX3" fmla="*/ 4770041 w 6136079"/>
                <a:gd name="connsiteY3" fmla="*/ 6862623 h 6862623"/>
                <a:gd name="connsiteX4" fmla="*/ 0 w 6136079"/>
                <a:gd name="connsiteY4" fmla="*/ 6858000 h 6862623"/>
                <a:gd name="connsiteX5" fmla="*/ 0 w 6136079"/>
                <a:gd name="connsiteY5" fmla="*/ 0 h 6862623"/>
                <a:gd name="connsiteX0" fmla="*/ 0 w 6017653"/>
                <a:gd name="connsiteY0" fmla="*/ 0 h 6862623"/>
                <a:gd name="connsiteX1" fmla="*/ 5307127 w 6017653"/>
                <a:gd name="connsiteY1" fmla="*/ 10834 h 6862623"/>
                <a:gd name="connsiteX2" fmla="*/ 6010595 w 6017653"/>
                <a:gd name="connsiteY2" fmla="*/ 3649462 h 6862623"/>
                <a:gd name="connsiteX3" fmla="*/ 4770041 w 6017653"/>
                <a:gd name="connsiteY3" fmla="*/ 6862623 h 6862623"/>
                <a:gd name="connsiteX4" fmla="*/ 0 w 6017653"/>
                <a:gd name="connsiteY4" fmla="*/ 6858000 h 6862623"/>
                <a:gd name="connsiteX5" fmla="*/ 0 w 6017653"/>
                <a:gd name="connsiteY5" fmla="*/ 0 h 686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7653" h="6862623">
                  <a:moveTo>
                    <a:pt x="0" y="0"/>
                  </a:moveTo>
                  <a:lnTo>
                    <a:pt x="5307127" y="10834"/>
                  </a:lnTo>
                  <a:cubicBezTo>
                    <a:pt x="5308691" y="1134001"/>
                    <a:pt x="6100109" y="2507497"/>
                    <a:pt x="6010595" y="3649462"/>
                  </a:cubicBezTo>
                  <a:cubicBezTo>
                    <a:pt x="5921081" y="4791427"/>
                    <a:pt x="5429538" y="5761800"/>
                    <a:pt x="4770041" y="6862623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7" name="手繪多邊形 6"/>
            <p:cNvSpPr/>
            <p:nvPr userDrawn="1"/>
          </p:nvSpPr>
          <p:spPr>
            <a:xfrm>
              <a:off x="190830" y="-4711"/>
              <a:ext cx="5334083" cy="6829846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5893490"/>
                <a:gd name="connsiteY0" fmla="*/ 0 h 6858000"/>
                <a:gd name="connsiteX1" fmla="*/ 4929158 w 5893490"/>
                <a:gd name="connsiteY1" fmla="*/ 0 h 6858000"/>
                <a:gd name="connsiteX2" fmla="*/ 5701228 w 5893490"/>
                <a:gd name="connsiteY2" fmla="*/ 3682041 h 6858000"/>
                <a:gd name="connsiteX3" fmla="*/ 5022937 w 5893490"/>
                <a:gd name="connsiteY3" fmla="*/ 6851737 h 6858000"/>
                <a:gd name="connsiteX4" fmla="*/ 0 w 5893490"/>
                <a:gd name="connsiteY4" fmla="*/ 6858000 h 6858000"/>
                <a:gd name="connsiteX5" fmla="*/ 0 w 589349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826421"/>
                <a:gd name="connsiteY0" fmla="*/ 0 h 6858000"/>
                <a:gd name="connsiteX1" fmla="*/ 4929158 w 5826421"/>
                <a:gd name="connsiteY1" fmla="*/ 0 h 6858000"/>
                <a:gd name="connsiteX2" fmla="*/ 5810791 w 5826421"/>
                <a:gd name="connsiteY2" fmla="*/ 3963068 h 6858000"/>
                <a:gd name="connsiteX3" fmla="*/ 5022937 w 5826421"/>
                <a:gd name="connsiteY3" fmla="*/ 6851737 h 6858000"/>
                <a:gd name="connsiteX4" fmla="*/ 0 w 5826421"/>
                <a:gd name="connsiteY4" fmla="*/ 6858000 h 6858000"/>
                <a:gd name="connsiteX5" fmla="*/ 0 w 5826421"/>
                <a:gd name="connsiteY5" fmla="*/ 0 h 6858000"/>
                <a:gd name="connsiteX0" fmla="*/ 0 w 5877104"/>
                <a:gd name="connsiteY0" fmla="*/ 0 h 6858000"/>
                <a:gd name="connsiteX1" fmla="*/ 4929158 w 5877104"/>
                <a:gd name="connsiteY1" fmla="*/ 0 h 6858000"/>
                <a:gd name="connsiteX2" fmla="*/ 5861474 w 5877104"/>
                <a:gd name="connsiteY2" fmla="*/ 3954649 h 6858000"/>
                <a:gd name="connsiteX3" fmla="*/ 5022937 w 5877104"/>
                <a:gd name="connsiteY3" fmla="*/ 6851737 h 6858000"/>
                <a:gd name="connsiteX4" fmla="*/ 0 w 5877104"/>
                <a:gd name="connsiteY4" fmla="*/ 6858000 h 6858000"/>
                <a:gd name="connsiteX5" fmla="*/ 0 w 5877104"/>
                <a:gd name="connsiteY5" fmla="*/ 0 h 6858000"/>
                <a:gd name="connsiteX0" fmla="*/ 0 w 5866710"/>
                <a:gd name="connsiteY0" fmla="*/ 0 h 6858000"/>
                <a:gd name="connsiteX1" fmla="*/ 4929158 w 5866710"/>
                <a:gd name="connsiteY1" fmla="*/ 0 h 6858000"/>
                <a:gd name="connsiteX2" fmla="*/ 5861474 w 5866710"/>
                <a:gd name="connsiteY2" fmla="*/ 3954649 h 6858000"/>
                <a:gd name="connsiteX3" fmla="*/ 4409256 w 5866710"/>
                <a:gd name="connsiteY3" fmla="*/ 6840851 h 6858000"/>
                <a:gd name="connsiteX4" fmla="*/ 0 w 5866710"/>
                <a:gd name="connsiteY4" fmla="*/ 6858000 h 6858000"/>
                <a:gd name="connsiteX5" fmla="*/ 0 w 5866710"/>
                <a:gd name="connsiteY5" fmla="*/ 0 h 6858000"/>
                <a:gd name="connsiteX0" fmla="*/ 0 w 5863323"/>
                <a:gd name="connsiteY0" fmla="*/ 0 h 6858000"/>
                <a:gd name="connsiteX1" fmla="*/ 4929158 w 5863323"/>
                <a:gd name="connsiteY1" fmla="*/ 0 h 6858000"/>
                <a:gd name="connsiteX2" fmla="*/ 5861474 w 5863323"/>
                <a:gd name="connsiteY2" fmla="*/ 3954649 h 6858000"/>
                <a:gd name="connsiteX3" fmla="*/ 4409256 w 5863323"/>
                <a:gd name="connsiteY3" fmla="*/ 6840851 h 6858000"/>
                <a:gd name="connsiteX4" fmla="*/ 0 w 5863323"/>
                <a:gd name="connsiteY4" fmla="*/ 6858000 h 6858000"/>
                <a:gd name="connsiteX5" fmla="*/ 0 w 5863323"/>
                <a:gd name="connsiteY5" fmla="*/ 0 h 6858000"/>
                <a:gd name="connsiteX0" fmla="*/ 0 w 5771913"/>
                <a:gd name="connsiteY0" fmla="*/ 0 h 6858000"/>
                <a:gd name="connsiteX1" fmla="*/ 4929158 w 5771913"/>
                <a:gd name="connsiteY1" fmla="*/ 0 h 6858000"/>
                <a:gd name="connsiteX2" fmla="*/ 5769880 w 5771913"/>
                <a:gd name="connsiteY2" fmla="*/ 3911106 h 6858000"/>
                <a:gd name="connsiteX3" fmla="*/ 4409256 w 5771913"/>
                <a:gd name="connsiteY3" fmla="*/ 6840851 h 6858000"/>
                <a:gd name="connsiteX4" fmla="*/ 0 w 5771913"/>
                <a:gd name="connsiteY4" fmla="*/ 6858000 h 6858000"/>
                <a:gd name="connsiteX5" fmla="*/ 0 w 5771913"/>
                <a:gd name="connsiteY5" fmla="*/ 0 h 6858000"/>
                <a:gd name="connsiteX0" fmla="*/ 0 w 5814580"/>
                <a:gd name="connsiteY0" fmla="*/ 0 h 6858000"/>
                <a:gd name="connsiteX1" fmla="*/ 4929158 w 5814580"/>
                <a:gd name="connsiteY1" fmla="*/ 0 h 6858000"/>
                <a:gd name="connsiteX2" fmla="*/ 5769880 w 5814580"/>
                <a:gd name="connsiteY2" fmla="*/ 3911106 h 6858000"/>
                <a:gd name="connsiteX3" fmla="*/ 4409256 w 5814580"/>
                <a:gd name="connsiteY3" fmla="*/ 6840851 h 6858000"/>
                <a:gd name="connsiteX4" fmla="*/ 0 w 5814580"/>
                <a:gd name="connsiteY4" fmla="*/ 6858000 h 6858000"/>
                <a:gd name="connsiteX5" fmla="*/ 0 w 5814580"/>
                <a:gd name="connsiteY5" fmla="*/ 0 h 6858000"/>
                <a:gd name="connsiteX0" fmla="*/ 0 w 5664909"/>
                <a:gd name="connsiteY0" fmla="*/ 0 h 6858000"/>
                <a:gd name="connsiteX1" fmla="*/ 4929158 w 5664909"/>
                <a:gd name="connsiteY1" fmla="*/ 0 h 6858000"/>
                <a:gd name="connsiteX2" fmla="*/ 5614170 w 5664909"/>
                <a:gd name="connsiteY2" fmla="*/ 3878448 h 6858000"/>
                <a:gd name="connsiteX3" fmla="*/ 4409256 w 5664909"/>
                <a:gd name="connsiteY3" fmla="*/ 6840851 h 6858000"/>
                <a:gd name="connsiteX4" fmla="*/ 0 w 5664909"/>
                <a:gd name="connsiteY4" fmla="*/ 6858000 h 6858000"/>
                <a:gd name="connsiteX5" fmla="*/ 0 w 5664909"/>
                <a:gd name="connsiteY5" fmla="*/ 0 h 6858000"/>
                <a:gd name="connsiteX0" fmla="*/ 0 w 5617108"/>
                <a:gd name="connsiteY0" fmla="*/ 0 h 6858000"/>
                <a:gd name="connsiteX1" fmla="*/ 4773449 w 5617108"/>
                <a:gd name="connsiteY1" fmla="*/ 10886 h 6858000"/>
                <a:gd name="connsiteX2" fmla="*/ 5614170 w 5617108"/>
                <a:gd name="connsiteY2" fmla="*/ 3878448 h 6858000"/>
                <a:gd name="connsiteX3" fmla="*/ 4409256 w 5617108"/>
                <a:gd name="connsiteY3" fmla="*/ 6840851 h 6858000"/>
                <a:gd name="connsiteX4" fmla="*/ 0 w 5617108"/>
                <a:gd name="connsiteY4" fmla="*/ 6858000 h 6858000"/>
                <a:gd name="connsiteX5" fmla="*/ 0 w 5617108"/>
                <a:gd name="connsiteY5" fmla="*/ 0 h 6858000"/>
                <a:gd name="connsiteX0" fmla="*/ 0 w 5643415"/>
                <a:gd name="connsiteY0" fmla="*/ 0 h 6858000"/>
                <a:gd name="connsiteX1" fmla="*/ 4773449 w 5643415"/>
                <a:gd name="connsiteY1" fmla="*/ 10886 h 6858000"/>
                <a:gd name="connsiteX2" fmla="*/ 5614170 w 5643415"/>
                <a:gd name="connsiteY2" fmla="*/ 3878448 h 6858000"/>
                <a:gd name="connsiteX3" fmla="*/ 4409256 w 5643415"/>
                <a:gd name="connsiteY3" fmla="*/ 6840851 h 6858000"/>
                <a:gd name="connsiteX4" fmla="*/ 0 w 5643415"/>
                <a:gd name="connsiteY4" fmla="*/ 6858000 h 6858000"/>
                <a:gd name="connsiteX5" fmla="*/ 0 w 5643415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3415" h="6858000">
                  <a:moveTo>
                    <a:pt x="0" y="0"/>
                  </a:moveTo>
                  <a:lnTo>
                    <a:pt x="4773449" y="10886"/>
                  </a:lnTo>
                  <a:cubicBezTo>
                    <a:pt x="4775013" y="1134053"/>
                    <a:pt x="5830579" y="2805435"/>
                    <a:pt x="5614170" y="3878448"/>
                  </a:cubicBezTo>
                  <a:cubicBezTo>
                    <a:pt x="5397761" y="4951461"/>
                    <a:pt x="5062355" y="5605374"/>
                    <a:pt x="4409256" y="6840851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8" name="手繪多邊形 7"/>
            <p:cNvSpPr/>
            <p:nvPr userDrawn="1"/>
          </p:nvSpPr>
          <p:spPr>
            <a:xfrm>
              <a:off x="231480" y="-26393"/>
              <a:ext cx="5285751" cy="6883403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6130312"/>
                <a:gd name="connsiteY0" fmla="*/ 0 h 6862623"/>
                <a:gd name="connsiteX1" fmla="*/ 4929158 w 6130312"/>
                <a:gd name="connsiteY1" fmla="*/ 0 h 6862623"/>
                <a:gd name="connsiteX2" fmla="*/ 6129888 w 6130312"/>
                <a:gd name="connsiteY2" fmla="*/ 3682041 h 6862623"/>
                <a:gd name="connsiteX3" fmla="*/ 4770041 w 6130312"/>
                <a:gd name="connsiteY3" fmla="*/ 6862623 h 6862623"/>
                <a:gd name="connsiteX4" fmla="*/ 0 w 6130312"/>
                <a:gd name="connsiteY4" fmla="*/ 6858000 h 6862623"/>
                <a:gd name="connsiteX5" fmla="*/ 0 w 6130312"/>
                <a:gd name="connsiteY5" fmla="*/ 0 h 6862623"/>
                <a:gd name="connsiteX0" fmla="*/ 0 w 6130770"/>
                <a:gd name="connsiteY0" fmla="*/ 10886 h 6873509"/>
                <a:gd name="connsiteX1" fmla="*/ 4995131 w 6130770"/>
                <a:gd name="connsiteY1" fmla="*/ 0 h 6873509"/>
                <a:gd name="connsiteX2" fmla="*/ 6129888 w 6130770"/>
                <a:gd name="connsiteY2" fmla="*/ 3692927 h 6873509"/>
                <a:gd name="connsiteX3" fmla="*/ 4770041 w 6130770"/>
                <a:gd name="connsiteY3" fmla="*/ 6873509 h 6873509"/>
                <a:gd name="connsiteX4" fmla="*/ 0 w 6130770"/>
                <a:gd name="connsiteY4" fmla="*/ 6868886 h 6873509"/>
                <a:gd name="connsiteX5" fmla="*/ 0 w 6130770"/>
                <a:gd name="connsiteY5" fmla="*/ 10886 h 6873509"/>
                <a:gd name="connsiteX0" fmla="*/ 0 w 6131360"/>
                <a:gd name="connsiteY0" fmla="*/ 32605 h 6895228"/>
                <a:gd name="connsiteX1" fmla="*/ 5055386 w 6131360"/>
                <a:gd name="connsiteY1" fmla="*/ 0 h 6895228"/>
                <a:gd name="connsiteX2" fmla="*/ 6129888 w 6131360"/>
                <a:gd name="connsiteY2" fmla="*/ 3714646 h 6895228"/>
                <a:gd name="connsiteX3" fmla="*/ 4770041 w 6131360"/>
                <a:gd name="connsiteY3" fmla="*/ 6895228 h 6895228"/>
                <a:gd name="connsiteX4" fmla="*/ 0 w 6131360"/>
                <a:gd name="connsiteY4" fmla="*/ 6890605 h 6895228"/>
                <a:gd name="connsiteX5" fmla="*/ 0 w 6131360"/>
                <a:gd name="connsiteY5" fmla="*/ 32605 h 689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360" h="6895228">
                  <a:moveTo>
                    <a:pt x="0" y="32605"/>
                  </a:moveTo>
                  <a:lnTo>
                    <a:pt x="5055386" y="0"/>
                  </a:lnTo>
                  <a:cubicBezTo>
                    <a:pt x="5056950" y="1123167"/>
                    <a:pt x="6177445" y="2565441"/>
                    <a:pt x="6129888" y="3714646"/>
                  </a:cubicBezTo>
                  <a:cubicBezTo>
                    <a:pt x="6082331" y="4863851"/>
                    <a:pt x="5640594" y="5729247"/>
                    <a:pt x="4770041" y="6895228"/>
                  </a:cubicBezTo>
                  <a:lnTo>
                    <a:pt x="0" y="6890605"/>
                  </a:lnTo>
                  <a:lnTo>
                    <a:pt x="0" y="32605"/>
                  </a:lnTo>
                  <a:close/>
                </a:path>
              </a:pathLst>
            </a:custGeom>
            <a:solidFill>
              <a:srgbClr val="588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9" name="手繪多邊形 8"/>
            <p:cNvSpPr/>
            <p:nvPr userDrawn="1"/>
          </p:nvSpPr>
          <p:spPr>
            <a:xfrm>
              <a:off x="219868" y="-26393"/>
              <a:ext cx="4827101" cy="6884393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6130312"/>
                <a:gd name="connsiteY0" fmla="*/ 0 h 6862623"/>
                <a:gd name="connsiteX1" fmla="*/ 4929158 w 6130312"/>
                <a:gd name="connsiteY1" fmla="*/ 0 h 6862623"/>
                <a:gd name="connsiteX2" fmla="*/ 6129888 w 6130312"/>
                <a:gd name="connsiteY2" fmla="*/ 3682041 h 6862623"/>
                <a:gd name="connsiteX3" fmla="*/ 4770041 w 6130312"/>
                <a:gd name="connsiteY3" fmla="*/ 6862623 h 6862623"/>
                <a:gd name="connsiteX4" fmla="*/ 0 w 6130312"/>
                <a:gd name="connsiteY4" fmla="*/ 6858000 h 6862623"/>
                <a:gd name="connsiteX5" fmla="*/ 0 w 6130312"/>
                <a:gd name="connsiteY5" fmla="*/ 0 h 6862623"/>
                <a:gd name="connsiteX0" fmla="*/ 0 w 6130770"/>
                <a:gd name="connsiteY0" fmla="*/ 10886 h 6873509"/>
                <a:gd name="connsiteX1" fmla="*/ 4995131 w 6130770"/>
                <a:gd name="connsiteY1" fmla="*/ 0 h 6873509"/>
                <a:gd name="connsiteX2" fmla="*/ 6129888 w 6130770"/>
                <a:gd name="connsiteY2" fmla="*/ 3692927 h 6873509"/>
                <a:gd name="connsiteX3" fmla="*/ 4770041 w 6130770"/>
                <a:gd name="connsiteY3" fmla="*/ 6873509 h 6873509"/>
                <a:gd name="connsiteX4" fmla="*/ 0 w 6130770"/>
                <a:gd name="connsiteY4" fmla="*/ 6868886 h 6873509"/>
                <a:gd name="connsiteX5" fmla="*/ 0 w 6130770"/>
                <a:gd name="connsiteY5" fmla="*/ 10886 h 687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770" h="6873509">
                  <a:moveTo>
                    <a:pt x="0" y="10886"/>
                  </a:moveTo>
                  <a:lnTo>
                    <a:pt x="4995131" y="0"/>
                  </a:lnTo>
                  <a:cubicBezTo>
                    <a:pt x="4996695" y="1123167"/>
                    <a:pt x="6167403" y="2547342"/>
                    <a:pt x="6129888" y="3692927"/>
                  </a:cubicBezTo>
                  <a:cubicBezTo>
                    <a:pt x="6092373" y="4838512"/>
                    <a:pt x="5640594" y="5707528"/>
                    <a:pt x="4770041" y="6873509"/>
                  </a:cubicBezTo>
                  <a:lnTo>
                    <a:pt x="0" y="6868886"/>
                  </a:lnTo>
                  <a:lnTo>
                    <a:pt x="0" y="10886"/>
                  </a:lnTo>
                  <a:close/>
                </a:path>
              </a:pathLst>
            </a:custGeom>
            <a:solidFill>
              <a:srgbClr val="621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10" name="手繪多邊形 9"/>
            <p:cNvSpPr/>
            <p:nvPr userDrawn="1"/>
          </p:nvSpPr>
          <p:spPr>
            <a:xfrm>
              <a:off x="0" y="-26393"/>
              <a:ext cx="4671311" cy="6871080"/>
            </a:xfrm>
            <a:custGeom>
              <a:avLst/>
              <a:gdLst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3504"/>
                <a:gd name="connsiteY0" fmla="*/ 0 h 6858000"/>
                <a:gd name="connsiteX1" fmla="*/ 5143504 w 5143504"/>
                <a:gd name="connsiteY1" fmla="*/ 0 h 6858000"/>
                <a:gd name="connsiteX2" fmla="*/ 5143504 w 5143504"/>
                <a:gd name="connsiteY2" fmla="*/ 6858000 h 6858000"/>
                <a:gd name="connsiteX3" fmla="*/ 0 w 5143504"/>
                <a:gd name="connsiteY3" fmla="*/ 6858000 h 6858000"/>
                <a:gd name="connsiteX4" fmla="*/ 0 w 5143504"/>
                <a:gd name="connsiteY4" fmla="*/ 0 h 6858000"/>
                <a:gd name="connsiteX0" fmla="*/ 0 w 5148197"/>
                <a:gd name="connsiteY0" fmla="*/ 0 h 6858000"/>
                <a:gd name="connsiteX1" fmla="*/ 5143504 w 5148197"/>
                <a:gd name="connsiteY1" fmla="*/ 0 h 6858000"/>
                <a:gd name="connsiteX2" fmla="*/ 5148197 w 5148197"/>
                <a:gd name="connsiteY2" fmla="*/ 3369501 h 6858000"/>
                <a:gd name="connsiteX3" fmla="*/ 5143504 w 5148197"/>
                <a:gd name="connsiteY3" fmla="*/ 6858000 h 6858000"/>
                <a:gd name="connsiteX4" fmla="*/ 0 w 5148197"/>
                <a:gd name="connsiteY4" fmla="*/ 6858000 h 6858000"/>
                <a:gd name="connsiteX5" fmla="*/ 0 w 5148197"/>
                <a:gd name="connsiteY5" fmla="*/ 0 h 6858000"/>
                <a:gd name="connsiteX0" fmla="*/ 0 w 5149761"/>
                <a:gd name="connsiteY0" fmla="*/ 0 h 6858000"/>
                <a:gd name="connsiteX1" fmla="*/ 5143504 w 5149761"/>
                <a:gd name="connsiteY1" fmla="*/ 0 h 6858000"/>
                <a:gd name="connsiteX2" fmla="*/ 5148197 w 5149761"/>
                <a:gd name="connsiteY2" fmla="*/ 3369501 h 6858000"/>
                <a:gd name="connsiteX3" fmla="*/ 5143504 w 5149761"/>
                <a:gd name="connsiteY3" fmla="*/ 6858000 h 6858000"/>
                <a:gd name="connsiteX4" fmla="*/ 0 w 5149761"/>
                <a:gd name="connsiteY4" fmla="*/ 6858000 h 6858000"/>
                <a:gd name="connsiteX5" fmla="*/ 0 w 5149761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21299"/>
                <a:gd name="connsiteY0" fmla="*/ 0 h 6858000"/>
                <a:gd name="connsiteX1" fmla="*/ 5143504 w 6221299"/>
                <a:gd name="connsiteY1" fmla="*/ 0 h 6858000"/>
                <a:gd name="connsiteX2" fmla="*/ 6219735 w 6221299"/>
                <a:gd name="connsiteY2" fmla="*/ 3726667 h 6858000"/>
                <a:gd name="connsiteX3" fmla="*/ 5143504 w 6221299"/>
                <a:gd name="connsiteY3" fmla="*/ 6858000 h 6858000"/>
                <a:gd name="connsiteX4" fmla="*/ 0 w 6221299"/>
                <a:gd name="connsiteY4" fmla="*/ 6858000 h 6858000"/>
                <a:gd name="connsiteX5" fmla="*/ 0 w 622129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255459"/>
                <a:gd name="connsiteY0" fmla="*/ 0 h 6858000"/>
                <a:gd name="connsiteX1" fmla="*/ 4929158 w 6255459"/>
                <a:gd name="connsiteY1" fmla="*/ 0 h 6858000"/>
                <a:gd name="connsiteX2" fmla="*/ 6219735 w 6255459"/>
                <a:gd name="connsiteY2" fmla="*/ 3726667 h 6858000"/>
                <a:gd name="connsiteX3" fmla="*/ 5143504 w 6255459"/>
                <a:gd name="connsiteY3" fmla="*/ 6858000 h 6858000"/>
                <a:gd name="connsiteX4" fmla="*/ 0 w 6255459"/>
                <a:gd name="connsiteY4" fmla="*/ 6858000 h 6858000"/>
                <a:gd name="connsiteX5" fmla="*/ 0 w 6255459"/>
                <a:gd name="connsiteY5" fmla="*/ 0 h 6858000"/>
                <a:gd name="connsiteX0" fmla="*/ 0 w 6165612"/>
                <a:gd name="connsiteY0" fmla="*/ 0 h 6858000"/>
                <a:gd name="connsiteX1" fmla="*/ 4929158 w 6165612"/>
                <a:gd name="connsiteY1" fmla="*/ 0 h 6858000"/>
                <a:gd name="connsiteX2" fmla="*/ 6129888 w 6165612"/>
                <a:gd name="connsiteY2" fmla="*/ 3682041 h 6858000"/>
                <a:gd name="connsiteX3" fmla="*/ 5143504 w 6165612"/>
                <a:gd name="connsiteY3" fmla="*/ 6858000 h 6858000"/>
                <a:gd name="connsiteX4" fmla="*/ 0 w 6165612"/>
                <a:gd name="connsiteY4" fmla="*/ 6858000 h 6858000"/>
                <a:gd name="connsiteX5" fmla="*/ 0 w 6165612"/>
                <a:gd name="connsiteY5" fmla="*/ 0 h 6858000"/>
                <a:gd name="connsiteX0" fmla="*/ 0 w 6145518"/>
                <a:gd name="connsiteY0" fmla="*/ 0 h 6858000"/>
                <a:gd name="connsiteX1" fmla="*/ 4929158 w 6145518"/>
                <a:gd name="connsiteY1" fmla="*/ 0 h 6858000"/>
                <a:gd name="connsiteX2" fmla="*/ 6129888 w 6145518"/>
                <a:gd name="connsiteY2" fmla="*/ 3682041 h 6858000"/>
                <a:gd name="connsiteX3" fmla="*/ 5022937 w 6145518"/>
                <a:gd name="connsiteY3" fmla="*/ 6851737 h 6858000"/>
                <a:gd name="connsiteX4" fmla="*/ 0 w 6145518"/>
                <a:gd name="connsiteY4" fmla="*/ 6858000 h 6858000"/>
                <a:gd name="connsiteX5" fmla="*/ 0 w 6145518"/>
                <a:gd name="connsiteY5" fmla="*/ 0 h 6858000"/>
                <a:gd name="connsiteX0" fmla="*/ 0 w 5893490"/>
                <a:gd name="connsiteY0" fmla="*/ 0 h 6858000"/>
                <a:gd name="connsiteX1" fmla="*/ 4929158 w 5893490"/>
                <a:gd name="connsiteY1" fmla="*/ 0 h 6858000"/>
                <a:gd name="connsiteX2" fmla="*/ 5701228 w 5893490"/>
                <a:gd name="connsiteY2" fmla="*/ 3682041 h 6858000"/>
                <a:gd name="connsiteX3" fmla="*/ 5022937 w 5893490"/>
                <a:gd name="connsiteY3" fmla="*/ 6851737 h 6858000"/>
                <a:gd name="connsiteX4" fmla="*/ 0 w 5893490"/>
                <a:gd name="connsiteY4" fmla="*/ 6858000 h 6858000"/>
                <a:gd name="connsiteX5" fmla="*/ 0 w 589349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931140"/>
                <a:gd name="connsiteY0" fmla="*/ 0 h 6858000"/>
                <a:gd name="connsiteX1" fmla="*/ 4929158 w 5931140"/>
                <a:gd name="connsiteY1" fmla="*/ 0 h 6858000"/>
                <a:gd name="connsiteX2" fmla="*/ 5915510 w 5931140"/>
                <a:gd name="connsiteY2" fmla="*/ 3896331 h 6858000"/>
                <a:gd name="connsiteX3" fmla="*/ 5022937 w 5931140"/>
                <a:gd name="connsiteY3" fmla="*/ 6851737 h 6858000"/>
                <a:gd name="connsiteX4" fmla="*/ 0 w 5931140"/>
                <a:gd name="connsiteY4" fmla="*/ 6858000 h 6858000"/>
                <a:gd name="connsiteX5" fmla="*/ 0 w 5931140"/>
                <a:gd name="connsiteY5" fmla="*/ 0 h 6858000"/>
                <a:gd name="connsiteX0" fmla="*/ 0 w 5826421"/>
                <a:gd name="connsiteY0" fmla="*/ 0 h 6858000"/>
                <a:gd name="connsiteX1" fmla="*/ 4929158 w 5826421"/>
                <a:gd name="connsiteY1" fmla="*/ 0 h 6858000"/>
                <a:gd name="connsiteX2" fmla="*/ 5810791 w 5826421"/>
                <a:gd name="connsiteY2" fmla="*/ 3963068 h 6858000"/>
                <a:gd name="connsiteX3" fmla="*/ 5022937 w 5826421"/>
                <a:gd name="connsiteY3" fmla="*/ 6851737 h 6858000"/>
                <a:gd name="connsiteX4" fmla="*/ 0 w 5826421"/>
                <a:gd name="connsiteY4" fmla="*/ 6858000 h 6858000"/>
                <a:gd name="connsiteX5" fmla="*/ 0 w 5826421"/>
                <a:gd name="connsiteY5" fmla="*/ 0 h 6858000"/>
                <a:gd name="connsiteX0" fmla="*/ 0 w 5877104"/>
                <a:gd name="connsiteY0" fmla="*/ 0 h 6858000"/>
                <a:gd name="connsiteX1" fmla="*/ 4929158 w 5877104"/>
                <a:gd name="connsiteY1" fmla="*/ 0 h 6858000"/>
                <a:gd name="connsiteX2" fmla="*/ 5861474 w 5877104"/>
                <a:gd name="connsiteY2" fmla="*/ 3954649 h 6858000"/>
                <a:gd name="connsiteX3" fmla="*/ 5022937 w 5877104"/>
                <a:gd name="connsiteY3" fmla="*/ 6851737 h 6858000"/>
                <a:gd name="connsiteX4" fmla="*/ 0 w 5877104"/>
                <a:gd name="connsiteY4" fmla="*/ 6858000 h 6858000"/>
                <a:gd name="connsiteX5" fmla="*/ 0 w 5877104"/>
                <a:gd name="connsiteY5" fmla="*/ 0 h 6858000"/>
                <a:gd name="connsiteX0" fmla="*/ 0 w 5862512"/>
                <a:gd name="connsiteY0" fmla="*/ 10886 h 6868886"/>
                <a:gd name="connsiteX1" fmla="*/ 4917375 w 5862512"/>
                <a:gd name="connsiteY1" fmla="*/ 0 h 6868886"/>
                <a:gd name="connsiteX2" fmla="*/ 5861474 w 5862512"/>
                <a:gd name="connsiteY2" fmla="*/ 3965535 h 6868886"/>
                <a:gd name="connsiteX3" fmla="*/ 5022937 w 5862512"/>
                <a:gd name="connsiteY3" fmla="*/ 6862623 h 6868886"/>
                <a:gd name="connsiteX4" fmla="*/ 0 w 5862512"/>
                <a:gd name="connsiteY4" fmla="*/ 6868886 h 6868886"/>
                <a:gd name="connsiteX5" fmla="*/ 0 w 5862512"/>
                <a:gd name="connsiteY5" fmla="*/ 10886 h 6868886"/>
                <a:gd name="connsiteX0" fmla="*/ 0 w 6050582"/>
                <a:gd name="connsiteY0" fmla="*/ 10886 h 6868886"/>
                <a:gd name="connsiteX1" fmla="*/ 4917375 w 6050582"/>
                <a:gd name="connsiteY1" fmla="*/ 0 h 6868886"/>
                <a:gd name="connsiteX2" fmla="*/ 6050014 w 6050582"/>
                <a:gd name="connsiteY2" fmla="*/ 3834907 h 6868886"/>
                <a:gd name="connsiteX3" fmla="*/ 5022937 w 6050582"/>
                <a:gd name="connsiteY3" fmla="*/ 6862623 h 6868886"/>
                <a:gd name="connsiteX4" fmla="*/ 0 w 6050582"/>
                <a:gd name="connsiteY4" fmla="*/ 6868886 h 6868886"/>
                <a:gd name="connsiteX5" fmla="*/ 0 w 6050582"/>
                <a:gd name="connsiteY5" fmla="*/ 10886 h 6868886"/>
                <a:gd name="connsiteX0" fmla="*/ 0 w 6051516"/>
                <a:gd name="connsiteY0" fmla="*/ 21772 h 6879772"/>
                <a:gd name="connsiteX1" fmla="*/ 4846673 w 6051516"/>
                <a:gd name="connsiteY1" fmla="*/ 0 h 6879772"/>
                <a:gd name="connsiteX2" fmla="*/ 6050014 w 6051516"/>
                <a:gd name="connsiteY2" fmla="*/ 3845793 h 6879772"/>
                <a:gd name="connsiteX3" fmla="*/ 5022937 w 6051516"/>
                <a:gd name="connsiteY3" fmla="*/ 6873509 h 6879772"/>
                <a:gd name="connsiteX4" fmla="*/ 0 w 6051516"/>
                <a:gd name="connsiteY4" fmla="*/ 6879772 h 6879772"/>
                <a:gd name="connsiteX5" fmla="*/ 0 w 6051516"/>
                <a:gd name="connsiteY5" fmla="*/ 21772 h 687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1516" h="6879772">
                  <a:moveTo>
                    <a:pt x="0" y="21772"/>
                  </a:moveTo>
                  <a:lnTo>
                    <a:pt x="4846673" y="0"/>
                  </a:lnTo>
                  <a:cubicBezTo>
                    <a:pt x="4848237" y="1123167"/>
                    <a:pt x="6020637" y="2700208"/>
                    <a:pt x="6050014" y="3845793"/>
                  </a:cubicBezTo>
                  <a:cubicBezTo>
                    <a:pt x="6079391" y="4991378"/>
                    <a:pt x="5676036" y="5638032"/>
                    <a:pt x="5022937" y="6873509"/>
                  </a:cubicBezTo>
                  <a:lnTo>
                    <a:pt x="0" y="6879772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  <a:ea typeface="Gulim" pitchFamily="34" charset="-127"/>
              </a:endParaRPr>
            </a:p>
          </p:txBody>
        </p:sp>
      </p:grp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231480" y="274638"/>
            <a:ext cx="3476424" cy="1143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/>
          </p:nvPr>
        </p:nvSpPr>
        <p:spPr>
          <a:xfrm>
            <a:off x="190500" y="1700213"/>
            <a:ext cx="3589338" cy="49688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579072" cy="79241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04248" y="644825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601F9DB-BC81-475F-8888-027273B8EA3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285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011-39B0-4126-AD90-65CE27563F8F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06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B315-E426-4DA9-8FBB-B80072B315F6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05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8EBB-6C00-4311-BCD8-FEF433EBFCE7}" type="datetime1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25626" y="-27384"/>
            <a:ext cx="9180512" cy="260648"/>
          </a:xfrm>
          <a:prstGeom prst="rect">
            <a:avLst/>
          </a:prstGeom>
          <a:solidFill>
            <a:srgbClr val="62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7005464" cy="872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08" y="354805"/>
            <a:ext cx="457406" cy="62592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482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601F9DB-BC81-475F-8888-027273B8EA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01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ctrTitle"/>
          </p:nvPr>
        </p:nvSpPr>
        <p:spPr>
          <a:xfrm>
            <a:off x="1696144" y="15877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smtClean="0">
                <a:solidFill>
                  <a:schemeClr val="bg1"/>
                </a:solidFill>
              </a:rPr>
              <a:t>臺灣港務股份有限公司簡介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5" name="副標題 14"/>
          <p:cNvSpPr>
            <a:spLocks noGrp="1"/>
          </p:cNvSpPr>
          <p:nvPr>
            <p:ph type="subTitle" idx="1"/>
          </p:nvPr>
        </p:nvSpPr>
        <p:spPr>
          <a:xfrm>
            <a:off x="5652120" y="2636912"/>
            <a:ext cx="3373293" cy="2363558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sz="5000" b="1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</a:p>
          <a:p>
            <a:r>
              <a:rPr lang="zh-TW" altLang="en-US" sz="5000" b="1" dirty="0" smtClean="0">
                <a:solidFill>
                  <a:schemeClr val="bg1">
                    <a:lumMod val="50000"/>
                  </a:schemeClr>
                </a:solidFill>
              </a:rPr>
              <a:t>中區重點大學</a:t>
            </a:r>
            <a:endParaRPr lang="en-US" altLang="zh-TW" sz="5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sz="5000" b="1" dirty="0" smtClean="0">
                <a:solidFill>
                  <a:schemeClr val="bg1">
                    <a:lumMod val="50000"/>
                  </a:schemeClr>
                </a:solidFill>
              </a:rPr>
              <a:t>企業徵才說明會</a:t>
            </a:r>
            <a:endParaRPr lang="en-US" altLang="zh-TW" sz="5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III.</a:t>
            </a:r>
            <a:r>
              <a:rPr lang="zh-TW" altLang="en-US" sz="3600" dirty="0"/>
              <a:t>獎學實習就業計畫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就業考試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48264" y="6121522"/>
            <a:ext cx="2133600" cy="365125"/>
          </a:xfrm>
        </p:spPr>
        <p:txBody>
          <a:bodyPr/>
          <a:lstStyle/>
          <a:p>
            <a:fld id="{4601F9DB-BC81-475F-8888-027273B8EA30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612654" y="1391572"/>
            <a:ext cx="7632700" cy="2875628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畢業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當學期學業成績達一定分數以上且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操行成績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達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以上者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lnSpc>
                <a:spcPct val="130000"/>
              </a:lnSpc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 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學業成績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均達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75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分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以上或班排名前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30%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者。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領有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大三、大四共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學期獎助學金者。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取得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暑期實習合格證明者。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加分條件：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筆試：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1.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全民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英檢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中級以上及格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; 2.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日語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檢定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JLPT)N4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以上及格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面試：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1.TOEIC 750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分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以上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; 2.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日語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檢定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JLPT)N2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以上及格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; 3.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其他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專業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證照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;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               4.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低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sym typeface="Wingdings"/>
              </a:rPr>
              <a:t>收入戶證明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618280" y="4787822"/>
            <a:ext cx="7497227" cy="1790719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457200" indent="-457200" eaLnBrk="0" hangingPunct="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latin typeface="微軟正黑體" pitchFamily="34" charset="-120"/>
                <a:ea typeface="微軟正黑體" pitchFamily="34" charset="-120"/>
              </a:rPr>
              <a:t>報考限制：</a:t>
            </a:r>
          </a:p>
          <a:p>
            <a:pPr marL="719138" lvl="1" indent="-261938" eaLnBrk="0" hangingPunct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取得資格者需</a:t>
            </a:r>
            <a:r>
              <a:rPr lang="ko-KR" altLang="en-US" sz="1600" dirty="0" smtClean="0">
                <a:latin typeface="微軟正黑體" pitchFamily="34" charset="-120"/>
                <a:ea typeface="微軟正黑體" pitchFamily="34" charset="-120"/>
              </a:rPr>
              <a:t>於畢業後</a:t>
            </a:r>
            <a:r>
              <a:rPr lang="en-US" altLang="ko-KR" sz="16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ko-KR" altLang="en-US" sz="1600" dirty="0" smtClean="0">
                <a:latin typeface="微軟正黑體" pitchFamily="34" charset="-120"/>
                <a:ea typeface="微軟正黑體" pitchFamily="34" charset="-120"/>
              </a:rPr>
              <a:t>年內應考</a:t>
            </a:r>
            <a:r>
              <a:rPr lang="en-US" altLang="ko-KR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服義務役期間不計入）。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9138" lvl="1" indent="-261938" eaLnBrk="0" hangingPunct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TW" altLang="zh-TW" sz="1600" dirty="0" smtClean="0"/>
              <a:t>畢業後繼續進修碩士者，得檢具註冊證明，申請延長報考期限，延長期限</a:t>
            </a:r>
            <a:endParaRPr lang="en-US" altLang="zh-TW" sz="1600" dirty="0" smtClean="0"/>
          </a:p>
          <a:p>
            <a:pPr marL="719138" lvl="1" indent="-261938" eaLnBrk="0" hangingPunct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TW" altLang="zh-TW" sz="1600" dirty="0" smtClean="0"/>
              <a:t>至多</a:t>
            </a:r>
            <a:r>
              <a:rPr lang="en-US" altLang="zh-TW" sz="1600" dirty="0" smtClean="0"/>
              <a:t>3</a:t>
            </a:r>
            <a:r>
              <a:rPr lang="zh-TW" altLang="zh-TW" sz="1600" dirty="0" smtClean="0"/>
              <a:t>年。</a:t>
            </a:r>
            <a:endParaRPr lang="en-US" altLang="zh-TW" sz="1600" dirty="0" smtClean="0"/>
          </a:p>
          <a:p>
            <a:pPr marL="742950" lvl="1" indent="-285750" eaLnBrk="0" hangingPunct="0">
              <a:lnSpc>
                <a:spcPct val="120000"/>
              </a:lnSpc>
              <a:buFont typeface="Wingdings"/>
              <a:buChar char="ü"/>
            </a:pPr>
            <a:r>
              <a:rPr lang="zh-TW" altLang="en-US" sz="1600" dirty="0" smtClean="0"/>
              <a:t>提前</a:t>
            </a:r>
            <a:r>
              <a:rPr lang="zh-TW" altLang="en-US" sz="1600" dirty="0"/>
              <a:t>畢業者，畢業成績符合獎學從業人員甄試資格條件者，</a:t>
            </a:r>
            <a:r>
              <a:rPr lang="zh-TW" altLang="en-US" sz="1600" dirty="0" smtClean="0"/>
              <a:t>得報考本公司</a:t>
            </a:r>
            <a:endParaRPr lang="en-US" altLang="zh-TW" sz="1600" dirty="0" smtClean="0"/>
          </a:p>
          <a:p>
            <a:pPr lvl="1" eaLnBrk="0" hangingPunct="0">
              <a:lnSpc>
                <a:spcPct val="120000"/>
              </a:lnSpc>
            </a:pPr>
            <a:r>
              <a:rPr lang="zh-TW" altLang="en-US" sz="1600" dirty="0" smtClean="0"/>
              <a:t>     獎</a:t>
            </a:r>
            <a:r>
              <a:rPr lang="zh-TW" altLang="en-US" sz="1600" dirty="0"/>
              <a:t>學從業人員甄試。</a:t>
            </a:r>
            <a:endParaRPr lang="ko-KR" altLang="zh-TW" sz="1600" dirty="0"/>
          </a:p>
          <a:p>
            <a:pPr eaLnBrk="0" hangingPunct="0">
              <a:lnSpc>
                <a:spcPct val="120000"/>
              </a:lnSpc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本特定類組考試，擇優錄取。</a:t>
            </a:r>
            <a:endParaRPr lang="ko-KR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3528" y="945184"/>
            <a:ext cx="1849528" cy="562630"/>
            <a:chOff x="820180" y="1589645"/>
            <a:chExt cx="1849528" cy="56263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820180" y="1589645"/>
              <a:ext cx="1849528" cy="562630"/>
            </a:xfrm>
            <a:prstGeom prst="roundRect">
              <a:avLst>
                <a:gd name="adj" fmla="val 50000"/>
              </a:avLst>
            </a:prstGeom>
            <a:solidFill>
              <a:srgbClr val="EFCD4F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  <a:softEdge rad="127000"/>
            </a:effectLst>
            <a:ex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應考資格</a:t>
              </a: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 rot="20246555">
              <a:off x="930051" y="1741975"/>
              <a:ext cx="195283" cy="18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565996" y="1262043"/>
            <a:ext cx="7560000" cy="3005157"/>
            <a:chOff x="1058288" y="1844635"/>
            <a:chExt cx="7864255" cy="2808501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1092634" y="4653136"/>
              <a:ext cx="7829909" cy="0"/>
            </a:xfrm>
            <a:prstGeom prst="line">
              <a:avLst/>
            </a:prstGeom>
            <a:ln w="28575">
              <a:solidFill>
                <a:srgbClr val="621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11"/>
            <p:cNvGrpSpPr/>
            <p:nvPr/>
          </p:nvGrpSpPr>
          <p:grpSpPr>
            <a:xfrm>
              <a:off x="1058288" y="2259286"/>
              <a:ext cx="68692" cy="2393850"/>
              <a:chOff x="1116290" y="2458188"/>
              <a:chExt cx="68692" cy="2393850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1150636" y="2492896"/>
                <a:ext cx="0" cy="2359142"/>
              </a:xfrm>
              <a:prstGeom prst="line">
                <a:avLst/>
              </a:prstGeom>
              <a:ln w="28575">
                <a:solidFill>
                  <a:srgbClr val="621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橢圓 17"/>
              <p:cNvSpPr/>
              <p:nvPr/>
            </p:nvSpPr>
            <p:spPr>
              <a:xfrm>
                <a:off x="1116290" y="2458188"/>
                <a:ext cx="68692" cy="694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62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3" name="直線接點 12"/>
            <p:cNvCxnSpPr/>
            <p:nvPr/>
          </p:nvCxnSpPr>
          <p:spPr>
            <a:xfrm>
              <a:off x="8906495" y="1886386"/>
              <a:ext cx="5137" cy="2766136"/>
            </a:xfrm>
            <a:prstGeom prst="line">
              <a:avLst/>
            </a:prstGeom>
            <a:ln w="28575">
              <a:solidFill>
                <a:srgbClr val="621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13"/>
            <p:cNvGrpSpPr/>
            <p:nvPr/>
          </p:nvGrpSpPr>
          <p:grpSpPr>
            <a:xfrm>
              <a:off x="2905106" y="1844635"/>
              <a:ext cx="6017437" cy="68692"/>
              <a:chOff x="2905106" y="1844635"/>
              <a:chExt cx="6017437" cy="68692"/>
            </a:xfrm>
          </p:grpSpPr>
          <p:sp>
            <p:nvSpPr>
              <p:cNvPr id="15" name="橢圓 14"/>
              <p:cNvSpPr/>
              <p:nvPr/>
            </p:nvSpPr>
            <p:spPr>
              <a:xfrm rot="16200000">
                <a:off x="2905468" y="1844273"/>
                <a:ext cx="68692" cy="694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62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接點 15"/>
              <p:cNvCxnSpPr/>
              <p:nvPr/>
            </p:nvCxnSpPr>
            <p:spPr>
              <a:xfrm flipV="1">
                <a:off x="2939814" y="1878980"/>
                <a:ext cx="5982729" cy="8022"/>
              </a:xfrm>
              <a:prstGeom prst="line">
                <a:avLst/>
              </a:prstGeom>
              <a:ln w="28575">
                <a:solidFill>
                  <a:srgbClr val="621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群組 18"/>
          <p:cNvGrpSpPr/>
          <p:nvPr/>
        </p:nvGrpSpPr>
        <p:grpSpPr>
          <a:xfrm>
            <a:off x="351114" y="4133287"/>
            <a:ext cx="1849528" cy="572873"/>
            <a:chOff x="820180" y="1355985"/>
            <a:chExt cx="1849528" cy="572873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820180" y="1355985"/>
              <a:ext cx="1849528" cy="562630"/>
            </a:xfrm>
            <a:prstGeom prst="roundRect">
              <a:avLst>
                <a:gd name="adj" fmla="val 50000"/>
              </a:avLst>
            </a:prstGeom>
            <a:solidFill>
              <a:srgbClr val="EFCD4F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  <a:softEdge rad="127000"/>
            </a:effectLst>
            <a:ex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考試資訊</a:t>
              </a:r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 rot="20246555">
              <a:off x="930051" y="1741975"/>
              <a:ext cx="195283" cy="18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565996" y="4537346"/>
            <a:ext cx="7560000" cy="2204022"/>
            <a:chOff x="1115874" y="5175727"/>
            <a:chExt cx="7604280" cy="1402008"/>
          </a:xfrm>
        </p:grpSpPr>
        <p:grpSp>
          <p:nvGrpSpPr>
            <p:cNvPr id="23" name="群組 22"/>
            <p:cNvGrpSpPr/>
            <p:nvPr/>
          </p:nvGrpSpPr>
          <p:grpSpPr>
            <a:xfrm>
              <a:off x="1115874" y="5524626"/>
              <a:ext cx="68692" cy="1053109"/>
              <a:chOff x="1116290" y="2458188"/>
              <a:chExt cx="68692" cy="1053109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150636" y="2492896"/>
                <a:ext cx="0" cy="1018401"/>
              </a:xfrm>
              <a:prstGeom prst="line">
                <a:avLst/>
              </a:prstGeom>
              <a:ln w="28575">
                <a:solidFill>
                  <a:srgbClr val="621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橢圓 29"/>
              <p:cNvSpPr/>
              <p:nvPr/>
            </p:nvSpPr>
            <p:spPr>
              <a:xfrm>
                <a:off x="1116290" y="2458188"/>
                <a:ext cx="68692" cy="694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62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4" name="直線接點 23"/>
            <p:cNvCxnSpPr/>
            <p:nvPr/>
          </p:nvCxnSpPr>
          <p:spPr>
            <a:xfrm>
              <a:off x="8701087" y="5210073"/>
              <a:ext cx="0" cy="1354860"/>
            </a:xfrm>
            <a:prstGeom prst="line">
              <a:avLst/>
            </a:prstGeom>
            <a:ln w="28575">
              <a:solidFill>
                <a:srgbClr val="621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1150220" y="6564933"/>
              <a:ext cx="7569934" cy="0"/>
            </a:xfrm>
            <a:prstGeom prst="line">
              <a:avLst/>
            </a:prstGeom>
            <a:ln w="28575">
              <a:solidFill>
                <a:srgbClr val="621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/>
          </p:nvGrpSpPr>
          <p:grpSpPr>
            <a:xfrm>
              <a:off x="2842199" y="5175727"/>
              <a:ext cx="5877955" cy="68692"/>
              <a:chOff x="2905106" y="1844635"/>
              <a:chExt cx="5877955" cy="68692"/>
            </a:xfrm>
          </p:grpSpPr>
          <p:sp>
            <p:nvSpPr>
              <p:cNvPr id="27" name="橢圓 26"/>
              <p:cNvSpPr/>
              <p:nvPr/>
            </p:nvSpPr>
            <p:spPr>
              <a:xfrm rot="16200000">
                <a:off x="2905468" y="1844273"/>
                <a:ext cx="68692" cy="694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62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直線接點 27"/>
              <p:cNvCxnSpPr/>
              <p:nvPr/>
            </p:nvCxnSpPr>
            <p:spPr>
              <a:xfrm>
                <a:off x="2939814" y="1887002"/>
                <a:ext cx="5843247" cy="0"/>
              </a:xfrm>
              <a:prstGeom prst="line">
                <a:avLst/>
              </a:prstGeom>
              <a:ln w="28575">
                <a:solidFill>
                  <a:srgbClr val="621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5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13176"/>
            <a:ext cx="3219960" cy="18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 descr="20130730_14105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5446"/>
            <a:ext cx="1635784" cy="25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user\Desktop\DSCN61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1897807" cy="1992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III.</a:t>
            </a:r>
            <a:r>
              <a:rPr lang="zh-TW" altLang="en-US" sz="3600" dirty="0"/>
              <a:t>獎學實習就業計畫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邁入第五屆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r="14120"/>
          <a:stretch/>
        </p:blipFill>
        <p:spPr>
          <a:xfrm>
            <a:off x="6219598" y="1046044"/>
            <a:ext cx="2939142" cy="2287663"/>
          </a:xfrm>
          <a:prstGeom prst="rect">
            <a:avLst/>
          </a:prstGeom>
        </p:spPr>
      </p:pic>
      <p:pic>
        <p:nvPicPr>
          <p:cNvPr id="8" name="圖片 7" descr="C:\Users\Ya-Ting\Desktop\共同實習\2033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 r="20403"/>
          <a:stretch/>
        </p:blipFill>
        <p:spPr bwMode="auto">
          <a:xfrm>
            <a:off x="4240424" y="1046921"/>
            <a:ext cx="2059768" cy="2672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18" y="3281513"/>
            <a:ext cx="3274910" cy="184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圖片3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36512" y="3933056"/>
            <a:ext cx="478933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8" y="1052736"/>
            <a:ext cx="4248472" cy="3149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1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IV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港務甄選考試科目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畢業生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62936"/>
              </p:ext>
            </p:extLst>
          </p:nvPr>
        </p:nvGraphicFramePr>
        <p:xfrm>
          <a:off x="143000" y="1124744"/>
          <a:ext cx="8749481" cy="52763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16632"/>
                <a:gridCol w="576064"/>
                <a:gridCol w="2592288"/>
                <a:gridCol w="2016224"/>
                <a:gridCol w="576064"/>
                <a:gridCol w="18722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甄選類科</a:t>
                      </a:r>
                      <a:endParaRPr lang="zh-TW" alt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師級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員級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65016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考試類科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考試類科</a:t>
                      </a:r>
                      <a:endParaRPr lang="zh-TW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業務管理</a:t>
                      </a:r>
                      <a:endParaRPr lang="en-US" altLang="zh-TW" sz="1600" b="1" dirty="0" smtClean="0"/>
                    </a:p>
                    <a:p>
                      <a:pPr algn="ctr"/>
                      <a:r>
                        <a:rPr lang="en-US" altLang="zh-TW" sz="1600" b="1" dirty="0" smtClean="0"/>
                        <a:t>(</a:t>
                      </a:r>
                      <a:r>
                        <a:rPr lang="zh-TW" altLang="en-US" sz="1600" b="1" dirty="0" smtClean="0"/>
                        <a:t>業務行政</a:t>
                      </a:r>
                      <a:r>
                        <a:rPr lang="en-US" altLang="zh-TW" sz="1600" b="1" dirty="0" smtClean="0"/>
                        <a:t>)</a:t>
                      </a:r>
                      <a:endParaRPr lang="zh-TW" altLang="en-US" sz="160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大學畢業</a:t>
                      </a:r>
                      <a:endParaRPr lang="zh-TW" altLang="en-US"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曾任港埠、航運、倉儲、物流、運輸、貨運承攬相關工作</a:t>
                      </a:r>
                      <a:r>
                        <a:rPr lang="en-US" altLang="zh-TW" sz="1600" dirty="0" smtClean="0"/>
                        <a:t>3</a:t>
                      </a:r>
                      <a:r>
                        <a:rPr lang="zh-TW" altLang="en-US" sz="1600" dirty="0" smtClean="0"/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港埠經營實務</a:t>
                      </a:r>
                      <a:endParaRPr lang="en-US" altLang="zh-TW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企業管理實務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高中</a:t>
                      </a:r>
                      <a:r>
                        <a:rPr lang="en-US" altLang="zh-TW" sz="1600" b="1" dirty="0" smtClean="0"/>
                        <a:t>(</a:t>
                      </a:r>
                      <a:r>
                        <a:rPr lang="zh-TW" altLang="en-US" sz="1600" b="1" dirty="0" smtClean="0"/>
                        <a:t>職</a:t>
                      </a:r>
                      <a:r>
                        <a:rPr lang="en-US" altLang="zh-TW" sz="1600" b="1" dirty="0" smtClean="0"/>
                        <a:t>)</a:t>
                      </a:r>
                      <a:r>
                        <a:rPr lang="zh-TW" altLang="en-US" sz="1600" b="1" dirty="0" smtClean="0"/>
                        <a:t>畢業</a:t>
                      </a:r>
                      <a:endParaRPr lang="zh-TW" altLang="en-US" sz="1600" b="1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企業管理概要</a:t>
                      </a:r>
                      <a:endParaRPr lang="en-US" altLang="zh-TW" sz="1600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行政法概要</a:t>
                      </a:r>
                    </a:p>
                  </a:txBody>
                  <a:tcPr anchor="ctr"/>
                </a:tc>
              </a:tr>
              <a:tr h="6164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法務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任法務相關工作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民事訴訟法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刑事訴訟法政府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政府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採購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法實務</a:t>
                      </a:r>
                      <a:endParaRPr lang="zh-TW" altLang="en-US" sz="1600" dirty="0" smtClean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─</a:t>
                      </a:r>
                    </a:p>
                  </a:txBody>
                  <a:tcPr anchor="ctr"/>
                </a:tc>
              </a:tr>
              <a:tr h="6688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行銷外語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任行銷、業務、公關、媒體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、海運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相關工作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行銷管理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實務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企業管理實務</a:t>
                      </a:r>
                      <a:endParaRPr lang="zh-TW" altLang="en-US" sz="1600" dirty="0" smtClean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會計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任會計、統計、資產管理、金融、財務相關工作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中級會計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稅法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所得稅法及營業稅法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600" dirty="0" smtClean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會計學概要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財務報表分析概要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稅法概要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所得稅法及營業稅法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財務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任會計、統計、資產管理、金融、財務相關工作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中級會計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財務管理實務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管理會計概要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會計學概要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財務管理概要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8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IV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港務甄選考試科目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畢業生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44577"/>
              </p:ext>
            </p:extLst>
          </p:nvPr>
        </p:nvGraphicFramePr>
        <p:xfrm>
          <a:off x="40163" y="1268760"/>
          <a:ext cx="9001000" cy="49645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03445"/>
                <a:gridCol w="576064"/>
                <a:gridCol w="2664296"/>
                <a:gridCol w="2160240"/>
                <a:gridCol w="576064"/>
                <a:gridCol w="202089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甄選類科</a:t>
                      </a:r>
                      <a:endParaRPr lang="zh-TW" alt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師級</a:t>
                      </a:r>
                      <a:endParaRPr lang="zh-TW" altLang="en-US" sz="16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員級</a:t>
                      </a:r>
                      <a:endParaRPr lang="zh-TW" altLang="en-US" sz="16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65016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考試類科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考試類科</a:t>
                      </a:r>
                      <a:endParaRPr lang="zh-TW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工程</a:t>
                      </a:r>
                      <a:endParaRPr lang="zh-TW" altLang="en-US" sz="1600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大學畢業</a:t>
                      </a:r>
                      <a:endParaRPr lang="zh-TW" altLang="en-US" sz="16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任土木、水利、河海、營建工程、建築工程、測量製圖相關工作</a:t>
                      </a:r>
                      <a:r>
                        <a:rPr lang="en-US" altLang="zh-TW" sz="1600" dirty="0" smtClean="0"/>
                        <a:t>3</a:t>
                      </a:r>
                      <a:r>
                        <a:rPr lang="zh-TW" altLang="en-US" sz="1600" dirty="0" smtClean="0"/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工程力學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含靜力、材力及流力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營建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管理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含基礎與擋土牆施工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/>
                        <a:t>高中</a:t>
                      </a:r>
                      <a:r>
                        <a:rPr lang="en-US" altLang="zh-TW" sz="1600" b="1" dirty="0" smtClean="0"/>
                        <a:t>(</a:t>
                      </a:r>
                      <a:r>
                        <a:rPr lang="zh-TW" altLang="en-US" sz="1600" b="1" dirty="0" smtClean="0"/>
                        <a:t>職</a:t>
                      </a:r>
                      <a:r>
                        <a:rPr lang="en-US" altLang="zh-TW" sz="1600" b="1" dirty="0" smtClean="0"/>
                        <a:t>)</a:t>
                      </a:r>
                      <a:r>
                        <a:rPr lang="zh-TW" altLang="en-US" sz="1600" b="1" dirty="0" smtClean="0"/>
                        <a:t>畢業</a:t>
                      </a:r>
                    </a:p>
                    <a:p>
                      <a:endParaRPr lang="zh-TW" altLang="en-US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工程力學概要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含靜力及材力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營建管理概要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土壤力學與基礎施工概要</a:t>
                      </a:r>
                    </a:p>
                  </a:txBody>
                  <a:tcPr/>
                </a:tc>
              </a:tr>
              <a:tr h="4967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建築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任土木、水利、河海、營建工程、建築工程、測量製圖相關工作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營建法規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建築設計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─</a:t>
                      </a:r>
                      <a:endParaRPr lang="zh-TW" altLang="en-US" sz="16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電機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/>
                        <a:t>任機電、電機、電子相關工作</a:t>
                      </a:r>
                      <a:r>
                        <a:rPr lang="en-US" altLang="zh-TW" sz="1600" dirty="0" smtClean="0"/>
                        <a:t>3</a:t>
                      </a:r>
                      <a:r>
                        <a:rPr lang="zh-TW" altLang="en-US" sz="1600" dirty="0" smtClean="0"/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電力系統與電路學</a:t>
                      </a:r>
                      <a:endParaRPr lang="en-US" altLang="zh-TW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spc="-140" baseline="0" dirty="0" smtClean="0"/>
                        <a:t>電機機械與自動控制</a:t>
                      </a:r>
                      <a:endParaRPr lang="zh-TW" altLang="en-US" sz="1600" spc="-140" baseline="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基本電學</a:t>
                      </a:r>
                      <a:endParaRPr lang="en-US" altLang="zh-TW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電工機械概要</a:t>
                      </a:r>
                      <a:endParaRPr lang="en-US" altLang="zh-TW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輸配電學概要</a:t>
                      </a:r>
                      <a:endParaRPr lang="zh-TW" altLang="en-US" sz="1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機械</a:t>
                      </a:r>
                    </a:p>
                    <a:p>
                      <a:pPr algn="ctr"/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任機電、機械、造船相關工作</a:t>
                      </a:r>
                      <a:r>
                        <a:rPr lang="en-US" altLang="zh-TW" sz="1600" dirty="0" smtClean="0"/>
                        <a:t>3</a:t>
                      </a:r>
                      <a:r>
                        <a:rPr lang="zh-TW" altLang="en-US" sz="1600" dirty="0" smtClean="0"/>
                        <a:t>年以上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工程力學</a:t>
                      </a:r>
                      <a:r>
                        <a:rPr lang="en-US" altLang="zh-TW" sz="1400" dirty="0" smtClean="0"/>
                        <a:t>(</a:t>
                      </a:r>
                      <a:r>
                        <a:rPr lang="zh-TW" altLang="en-US" sz="1400" dirty="0" smtClean="0"/>
                        <a:t>含靜力、材力、動力及流力</a:t>
                      </a:r>
                      <a:r>
                        <a:rPr lang="en-US" altLang="zh-TW" sz="1400" dirty="0" smtClean="0"/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spc="-140" baseline="0" dirty="0" smtClean="0"/>
                        <a:t>機械設計與機電整合</a:t>
                      </a:r>
                      <a:endParaRPr lang="zh-TW" altLang="en-US" sz="1600" spc="-140" baseline="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工程力學概要</a:t>
                      </a:r>
                      <a:r>
                        <a:rPr lang="en-US" altLang="zh-TW" sz="1400" dirty="0" smtClean="0"/>
                        <a:t>(</a:t>
                      </a:r>
                      <a:r>
                        <a:rPr lang="zh-TW" altLang="en-US" sz="1400" dirty="0" smtClean="0"/>
                        <a:t>含靜力、材力及動力</a:t>
                      </a:r>
                      <a:r>
                        <a:rPr lang="en-US" altLang="zh-TW" sz="1400" dirty="0" smtClean="0"/>
                        <a:t>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機械設計概要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機械製造概要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2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IV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港務甄選考試科目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畢業生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21525"/>
              </p:ext>
            </p:extLst>
          </p:nvPr>
        </p:nvGraphicFramePr>
        <p:xfrm>
          <a:off x="28781" y="1124744"/>
          <a:ext cx="9001001" cy="52786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58843"/>
                <a:gridCol w="648072"/>
                <a:gridCol w="2664296"/>
                <a:gridCol w="1944216"/>
                <a:gridCol w="702870"/>
                <a:gridCol w="1882704"/>
              </a:tblGrid>
              <a:tr h="38323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甄選類科</a:t>
                      </a:r>
                      <a:endParaRPr lang="zh-TW" alt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師級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員級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8473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考試類科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考試類科</a:t>
                      </a:r>
                      <a:endParaRPr lang="zh-TW" altLang="en-US" sz="1600" dirty="0"/>
                    </a:p>
                  </a:txBody>
                  <a:tcPr anchor="ctr"/>
                </a:tc>
              </a:tr>
              <a:tr h="8504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造船</a:t>
                      </a:r>
                      <a:endParaRPr lang="zh-TW" altLang="en-US" sz="1600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大學畢業</a:t>
                      </a:r>
                      <a:endParaRPr lang="zh-TW" altLang="en-US" sz="16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spc="-160" baseline="0" dirty="0" smtClean="0"/>
                        <a:t>任造船、輪機相關工作</a:t>
                      </a:r>
                      <a:r>
                        <a:rPr lang="en-US" altLang="zh-TW" sz="1600" spc="-160" baseline="0" dirty="0" smtClean="0"/>
                        <a:t>3</a:t>
                      </a:r>
                      <a:r>
                        <a:rPr lang="zh-TW" altLang="en-US" sz="1600" spc="-160" baseline="0" dirty="0" smtClean="0"/>
                        <a:t>年以上</a:t>
                      </a:r>
                      <a:endParaRPr lang="zh-TW" altLang="en-US" sz="1600" spc="-16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造船原理</a:t>
                      </a:r>
                      <a:endParaRPr lang="en-US" altLang="zh-TW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 smtClean="0"/>
                        <a:t>流體力學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/>
                        <a:t>高中</a:t>
                      </a:r>
                      <a:r>
                        <a:rPr lang="en-US" altLang="zh-TW" sz="1600" b="1" dirty="0" smtClean="0"/>
                        <a:t>(</a:t>
                      </a:r>
                      <a:r>
                        <a:rPr lang="zh-TW" altLang="en-US" sz="1600" b="1" dirty="0" smtClean="0"/>
                        <a:t>職</a:t>
                      </a:r>
                      <a:r>
                        <a:rPr lang="en-US" altLang="zh-TW" sz="1600" b="1" dirty="0" smtClean="0"/>
                        <a:t>)</a:t>
                      </a:r>
                      <a:r>
                        <a:rPr lang="zh-TW" altLang="en-US" sz="1600" b="1" dirty="0" smtClean="0"/>
                        <a:t>畢業</a:t>
                      </a:r>
                    </a:p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造船原理概要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輪機概要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流體力學概要</a:t>
                      </a:r>
                      <a:endParaRPr lang="zh-TW" altLang="en-US" sz="1600" dirty="0"/>
                    </a:p>
                  </a:txBody>
                  <a:tcPr/>
                </a:tc>
              </a:tr>
              <a:tr h="11024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輪機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spc="-16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任輪機、造船相關工作</a:t>
                      </a:r>
                      <a:r>
                        <a:rPr lang="en-US" altLang="zh-TW" sz="1600" kern="1200" spc="-16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600" kern="1200" spc="-16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  <a:endParaRPr lang="zh-TW" altLang="en-US" sz="1600" spc="-16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內燃機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輪機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船用電學及自動控制</a:t>
                      </a:r>
                      <a:endParaRPr lang="zh-TW" altLang="en-US" sz="15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內燃機概要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輪機概要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船用電學及自動控制概要</a:t>
                      </a:r>
                      <a:endParaRPr lang="zh-TW" altLang="en-US" sz="1600" dirty="0"/>
                    </a:p>
                  </a:txBody>
                  <a:tcPr/>
                </a:tc>
              </a:tr>
              <a:tr h="850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/>
                        <a:t>航運技術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任航運相關工作</a:t>
                      </a:r>
                      <a:r>
                        <a:rPr lang="en-US" altLang="zh-TW" sz="1600" dirty="0" smtClean="0"/>
                        <a:t>3</a:t>
                      </a:r>
                      <a:r>
                        <a:rPr lang="zh-TW" altLang="en-US" sz="1600" dirty="0" smtClean="0"/>
                        <a:t>年以上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航海實務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航海英文</a:t>
                      </a:r>
                      <a:endParaRPr lang="zh-TW" alt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海運學概要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航海實務概要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航海英文概要</a:t>
                      </a:r>
                      <a:endParaRPr lang="zh-TW" altLang="en-US" sz="1600" dirty="0"/>
                    </a:p>
                  </a:txBody>
                  <a:tcPr/>
                </a:tc>
              </a:tr>
              <a:tr h="1039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資訊</a:t>
                      </a:r>
                      <a:endParaRPr lang="zh-TW" altLang="en-US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spc="-120" baseline="0" dirty="0" smtClean="0"/>
                        <a:t>任資訊處理相關工作</a:t>
                      </a:r>
                      <a:r>
                        <a:rPr lang="en-US" altLang="zh-TW" sz="1600" spc="-120" baseline="0" dirty="0" smtClean="0"/>
                        <a:t>3</a:t>
                      </a:r>
                      <a:r>
                        <a:rPr lang="zh-TW" altLang="en-US" sz="1600" spc="-120" baseline="0" dirty="0" smtClean="0"/>
                        <a:t>年以上</a:t>
                      </a:r>
                      <a:endParaRPr lang="zh-TW" altLang="en-US" sz="1600" spc="-12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spc="0" dirty="0" smtClean="0"/>
                        <a:t>資訊系統規劃與管理實務</a:t>
                      </a:r>
                      <a:r>
                        <a:rPr lang="en-US" altLang="zh-TW" sz="1400" spc="0" dirty="0" smtClean="0"/>
                        <a:t>(</a:t>
                      </a:r>
                      <a:r>
                        <a:rPr lang="zh-TW" altLang="en-US" sz="1400" spc="0" dirty="0" smtClean="0"/>
                        <a:t>含系統分析與設計、資料庫系統</a:t>
                      </a:r>
                      <a:r>
                        <a:rPr lang="en-US" altLang="zh-TW" sz="1400" spc="0" dirty="0" smtClean="0"/>
                        <a:t>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spc="0" baseline="0" dirty="0" smtClean="0"/>
                        <a:t>網路與資訊安全實務</a:t>
                      </a:r>
                      <a:endParaRPr lang="zh-TW" altLang="en-US" sz="1600" b="1" spc="0" baseline="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spc="-12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系統分析與設計概要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spc="-14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資料庫管理概要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600" kern="1200" spc="-12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網路與資訊安全概要</a:t>
                      </a:r>
                      <a:endParaRPr lang="zh-TW" altLang="en-US" sz="1600" spc="-12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8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IV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港務甄選考試科目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畢業生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98090"/>
              </p:ext>
            </p:extLst>
          </p:nvPr>
        </p:nvGraphicFramePr>
        <p:xfrm>
          <a:off x="50237" y="1155224"/>
          <a:ext cx="9036495" cy="4174048"/>
        </p:xfrm>
        <a:graphic>
          <a:graphicData uri="http://schemas.openxmlformats.org/drawingml/2006/table">
            <a:tbl>
              <a:tblPr firstRow="1" lastRow="1" bandRow="1">
                <a:tableStyleId>{5DA37D80-6434-44D0-A028-1B22A696006F}</a:tableStyleId>
              </a:tblPr>
              <a:tblGrid>
                <a:gridCol w="1115615"/>
                <a:gridCol w="2830084"/>
                <a:gridCol w="2088232"/>
                <a:gridCol w="720080"/>
                <a:gridCol w="228248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甄選類科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師級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員級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65016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資格條件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考試類科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資格條件</a:t>
                      </a: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考試類科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22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環保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pc="0" baseline="0" dirty="0" smtClean="0"/>
                        <a:t>任環保相關工作</a:t>
                      </a:r>
                      <a:r>
                        <a:rPr lang="en-US" altLang="zh-TW" spc="0" baseline="0" dirty="0" smtClean="0"/>
                        <a:t>3</a:t>
                      </a:r>
                      <a:r>
                        <a:rPr lang="zh-TW" altLang="en-US" spc="0" baseline="0" dirty="0" smtClean="0"/>
                        <a:t>年以上</a:t>
                      </a:r>
                      <a:endParaRPr lang="zh-TW" altLang="en-US" spc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dirty="0" smtClean="0"/>
                        <a:t>環保法規實務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pc="-140" baseline="0" dirty="0" smtClean="0"/>
                        <a:t>環境規劃與管理實務</a:t>
                      </a:r>
                      <a:endParaRPr lang="zh-TW" altLang="en-US" b="1" spc="-140" baseline="0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高中畢業</a:t>
                      </a:r>
                    </a:p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dirty="0" smtClean="0"/>
                        <a:t>環保法規概要</a:t>
                      </a:r>
                      <a:endParaRPr lang="en-US" altLang="zh-TW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dirty="0" smtClean="0"/>
                        <a:t>環境工程概要</a:t>
                      </a:r>
                      <a:endParaRPr lang="en-US" altLang="zh-TW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dirty="0" smtClean="0"/>
                        <a:t>環境規劃與管理概要</a:t>
                      </a:r>
                      <a:endParaRPr lang="zh-TW" altLang="en-US" dirty="0" smtClean="0"/>
                    </a:p>
                  </a:txBody>
                  <a:tcPr anchor="ctr"/>
                </a:tc>
              </a:tr>
              <a:tr h="76945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航運管理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─</a:t>
                      </a:r>
                      <a:endParaRPr lang="zh-TW" altLang="en-US" b="1" dirty="0"/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pc="-140" baseline="0" dirty="0" smtClean="0"/>
                        <a:t>港埠經營管理概要</a:t>
                      </a:r>
                      <a:endParaRPr lang="en-US" altLang="zh-TW" spc="-140" baseline="0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pc="-140" baseline="0" dirty="0" smtClean="0"/>
                        <a:t>航業經營管理概要</a:t>
                      </a:r>
                    </a:p>
                  </a:txBody>
                  <a:tcPr anchor="ctr"/>
                </a:tc>
              </a:tr>
              <a:tr h="633432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共同科目</a:t>
                      </a:r>
                      <a:endParaRPr lang="zh-TW" altLang="en-US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公文及作文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 smtClean="0"/>
                    </a:p>
                  </a:txBody>
                  <a:tcPr/>
                </a:tc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薪資</a:t>
                      </a:r>
                      <a:endParaRPr lang="zh-TW" alt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45,210</a:t>
                      </a:r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元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月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30,480</a:t>
                      </a: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元</a:t>
                      </a:r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月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0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IV.</a:t>
            </a:r>
            <a:r>
              <a:rPr lang="zh-TW" altLang="en-US" sz="3600" dirty="0"/>
              <a:t>港務甄選考試科目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公司福利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16</a:t>
            </a:fld>
            <a:endParaRPr lang="zh-TW" altLang="en-US" dirty="0"/>
          </a:p>
        </p:txBody>
      </p:sp>
      <p:grpSp>
        <p:nvGrpSpPr>
          <p:cNvPr id="32" name="群組 31"/>
          <p:cNvGrpSpPr/>
          <p:nvPr/>
        </p:nvGrpSpPr>
        <p:grpSpPr>
          <a:xfrm>
            <a:off x="1748587" y="1131435"/>
            <a:ext cx="5703733" cy="6258005"/>
            <a:chOff x="2268448" y="1331913"/>
            <a:chExt cx="4545103" cy="4986782"/>
          </a:xfrm>
        </p:grpSpPr>
        <p:grpSp>
          <p:nvGrpSpPr>
            <p:cNvPr id="5" name="Ellipse 256"/>
            <p:cNvGrpSpPr>
              <a:grpSpLocks/>
            </p:cNvGrpSpPr>
            <p:nvPr/>
          </p:nvGrpSpPr>
          <p:grpSpPr bwMode="auto">
            <a:xfrm>
              <a:off x="2358232" y="5670871"/>
              <a:ext cx="4427537" cy="647824"/>
              <a:chOff x="4712208" y="4803648"/>
              <a:chExt cx="2822448" cy="621792"/>
            </a:xfrm>
          </p:grpSpPr>
          <p:pic>
            <p:nvPicPr>
              <p:cNvPr id="6" name="Ellipse 256"/>
              <p:cNvPicPr>
                <a:picLocks noChangeArrowheads="1"/>
              </p:cNvPicPr>
              <p:nvPr/>
            </p:nvPicPr>
            <p:blipFill>
              <a:blip r:embed="rId2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605338" y="1331913"/>
              <a:ext cx="1882775" cy="1756086"/>
            </a:xfrm>
            <a:custGeom>
              <a:avLst/>
              <a:gdLst>
                <a:gd name="connsiteX0" fmla="*/ 0 w 1882775"/>
                <a:gd name="connsiteY0" fmla="*/ 0 h 1756086"/>
                <a:gd name="connsiteX1" fmla="*/ 72964 w 1882775"/>
                <a:gd name="connsiteY1" fmla="*/ 0 h 1756086"/>
                <a:gd name="connsiteX2" fmla="*/ 145134 w 1882775"/>
                <a:gd name="connsiteY2" fmla="*/ 4763 h 1756086"/>
                <a:gd name="connsiteX3" fmla="*/ 216511 w 1882775"/>
                <a:gd name="connsiteY3" fmla="*/ 11113 h 1756086"/>
                <a:gd name="connsiteX4" fmla="*/ 287889 w 1882775"/>
                <a:gd name="connsiteY4" fmla="*/ 18256 h 1756086"/>
                <a:gd name="connsiteX5" fmla="*/ 359266 w 1882775"/>
                <a:gd name="connsiteY5" fmla="*/ 29369 h 1756086"/>
                <a:gd name="connsiteX6" fmla="*/ 429850 w 1882775"/>
                <a:gd name="connsiteY6" fmla="*/ 42863 h 1756086"/>
                <a:gd name="connsiteX7" fmla="*/ 498055 w 1882775"/>
                <a:gd name="connsiteY7" fmla="*/ 57944 h 1756086"/>
                <a:gd name="connsiteX8" fmla="*/ 568640 w 1882775"/>
                <a:gd name="connsiteY8" fmla="*/ 74613 h 1756086"/>
                <a:gd name="connsiteX9" fmla="*/ 635258 w 1882775"/>
                <a:gd name="connsiteY9" fmla="*/ 94456 h 1756086"/>
                <a:gd name="connsiteX10" fmla="*/ 701877 w 1882775"/>
                <a:gd name="connsiteY10" fmla="*/ 115888 h 1756086"/>
                <a:gd name="connsiteX11" fmla="*/ 769289 w 1882775"/>
                <a:gd name="connsiteY11" fmla="*/ 140494 h 1756086"/>
                <a:gd name="connsiteX12" fmla="*/ 835115 w 1882775"/>
                <a:gd name="connsiteY12" fmla="*/ 165894 h 1756086"/>
                <a:gd name="connsiteX13" fmla="*/ 900147 w 1882775"/>
                <a:gd name="connsiteY13" fmla="*/ 193675 h 1756086"/>
                <a:gd name="connsiteX14" fmla="*/ 962801 w 1882775"/>
                <a:gd name="connsiteY14" fmla="*/ 223838 h 1756086"/>
                <a:gd name="connsiteX15" fmla="*/ 1027040 w 1882775"/>
                <a:gd name="connsiteY15" fmla="*/ 256381 h 1756086"/>
                <a:gd name="connsiteX16" fmla="*/ 1087315 w 1882775"/>
                <a:gd name="connsiteY16" fmla="*/ 291306 h 1756086"/>
                <a:gd name="connsiteX17" fmla="*/ 1148382 w 1882775"/>
                <a:gd name="connsiteY17" fmla="*/ 327819 h 1756086"/>
                <a:gd name="connsiteX18" fmla="*/ 1206277 w 1882775"/>
                <a:gd name="connsiteY18" fmla="*/ 365919 h 1756086"/>
                <a:gd name="connsiteX19" fmla="*/ 1264172 w 1882775"/>
                <a:gd name="connsiteY19" fmla="*/ 405606 h 1756086"/>
                <a:gd name="connsiteX20" fmla="*/ 1322067 w 1882775"/>
                <a:gd name="connsiteY20" fmla="*/ 446881 h 1756086"/>
                <a:gd name="connsiteX21" fmla="*/ 1376789 w 1882775"/>
                <a:gd name="connsiteY21" fmla="*/ 490538 h 1756086"/>
                <a:gd name="connsiteX22" fmla="*/ 1429926 w 1882775"/>
                <a:gd name="connsiteY22" fmla="*/ 536575 h 1756086"/>
                <a:gd name="connsiteX23" fmla="*/ 1483855 w 1882775"/>
                <a:gd name="connsiteY23" fmla="*/ 584200 h 1756086"/>
                <a:gd name="connsiteX24" fmla="*/ 1533819 w 1882775"/>
                <a:gd name="connsiteY24" fmla="*/ 634206 h 1756086"/>
                <a:gd name="connsiteX25" fmla="*/ 1583784 w 1882775"/>
                <a:gd name="connsiteY25" fmla="*/ 684213 h 1756086"/>
                <a:gd name="connsiteX26" fmla="*/ 1631368 w 1882775"/>
                <a:gd name="connsiteY26" fmla="*/ 737394 h 1756086"/>
                <a:gd name="connsiteX27" fmla="*/ 1678160 w 1882775"/>
                <a:gd name="connsiteY27" fmla="*/ 791369 h 1756086"/>
                <a:gd name="connsiteX28" fmla="*/ 1722573 w 1882775"/>
                <a:gd name="connsiteY28" fmla="*/ 847725 h 1756086"/>
                <a:gd name="connsiteX29" fmla="*/ 1765399 w 1882775"/>
                <a:gd name="connsiteY29" fmla="*/ 905669 h 1756086"/>
                <a:gd name="connsiteX30" fmla="*/ 1806639 w 1882775"/>
                <a:gd name="connsiteY30" fmla="*/ 965200 h 1756086"/>
                <a:gd name="connsiteX31" fmla="*/ 1846293 w 1882775"/>
                <a:gd name="connsiteY31" fmla="*/ 1025525 h 1756086"/>
                <a:gd name="connsiteX32" fmla="*/ 1882775 w 1882775"/>
                <a:gd name="connsiteY32" fmla="*/ 1086644 h 1756086"/>
                <a:gd name="connsiteX33" fmla="*/ 724558 w 1882775"/>
                <a:gd name="connsiteY33" fmla="*/ 1756086 h 1756086"/>
                <a:gd name="connsiteX34" fmla="*/ 0 w 1882775"/>
                <a:gd name="connsiteY34" fmla="*/ 1337763 h 17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6086">
                  <a:moveTo>
                    <a:pt x="0" y="0"/>
                  </a:moveTo>
                  <a:lnTo>
                    <a:pt x="72964" y="0"/>
                  </a:lnTo>
                  <a:lnTo>
                    <a:pt x="145134" y="4763"/>
                  </a:lnTo>
                  <a:lnTo>
                    <a:pt x="216511" y="11113"/>
                  </a:lnTo>
                  <a:lnTo>
                    <a:pt x="287889" y="18256"/>
                  </a:lnTo>
                  <a:lnTo>
                    <a:pt x="359266" y="29369"/>
                  </a:lnTo>
                  <a:lnTo>
                    <a:pt x="429850" y="42863"/>
                  </a:lnTo>
                  <a:lnTo>
                    <a:pt x="498055" y="57944"/>
                  </a:lnTo>
                  <a:lnTo>
                    <a:pt x="568640" y="74613"/>
                  </a:lnTo>
                  <a:lnTo>
                    <a:pt x="635258" y="94456"/>
                  </a:lnTo>
                  <a:lnTo>
                    <a:pt x="701877" y="115888"/>
                  </a:lnTo>
                  <a:lnTo>
                    <a:pt x="769289" y="140494"/>
                  </a:lnTo>
                  <a:lnTo>
                    <a:pt x="835115" y="165894"/>
                  </a:lnTo>
                  <a:lnTo>
                    <a:pt x="900147" y="193675"/>
                  </a:lnTo>
                  <a:lnTo>
                    <a:pt x="962801" y="223838"/>
                  </a:lnTo>
                  <a:lnTo>
                    <a:pt x="1027040" y="256381"/>
                  </a:lnTo>
                  <a:lnTo>
                    <a:pt x="1087315" y="291306"/>
                  </a:lnTo>
                  <a:lnTo>
                    <a:pt x="1148382" y="327819"/>
                  </a:lnTo>
                  <a:lnTo>
                    <a:pt x="1206277" y="365919"/>
                  </a:lnTo>
                  <a:lnTo>
                    <a:pt x="1264172" y="405606"/>
                  </a:lnTo>
                  <a:lnTo>
                    <a:pt x="1322067" y="446881"/>
                  </a:lnTo>
                  <a:lnTo>
                    <a:pt x="1376789" y="490538"/>
                  </a:lnTo>
                  <a:lnTo>
                    <a:pt x="1429926" y="536575"/>
                  </a:lnTo>
                  <a:lnTo>
                    <a:pt x="1483855" y="584200"/>
                  </a:lnTo>
                  <a:lnTo>
                    <a:pt x="1533819" y="634206"/>
                  </a:lnTo>
                  <a:lnTo>
                    <a:pt x="1583784" y="684213"/>
                  </a:lnTo>
                  <a:lnTo>
                    <a:pt x="1631368" y="737394"/>
                  </a:lnTo>
                  <a:lnTo>
                    <a:pt x="1678160" y="791369"/>
                  </a:lnTo>
                  <a:lnTo>
                    <a:pt x="1722573" y="847725"/>
                  </a:lnTo>
                  <a:lnTo>
                    <a:pt x="1765399" y="905669"/>
                  </a:lnTo>
                  <a:lnTo>
                    <a:pt x="1806639" y="965200"/>
                  </a:lnTo>
                  <a:lnTo>
                    <a:pt x="1846293" y="1025525"/>
                  </a:lnTo>
                  <a:lnTo>
                    <a:pt x="1882775" y="1086644"/>
                  </a:lnTo>
                  <a:lnTo>
                    <a:pt x="724558" y="1756086"/>
                  </a:lnTo>
                  <a:lnTo>
                    <a:pt x="0" y="1337763"/>
                  </a:lnTo>
                  <a:close/>
                </a:path>
              </a:pathLst>
            </a:custGeom>
            <a:solidFill>
              <a:srgbClr val="EC6E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5363466" y="2476501"/>
              <a:ext cx="1450085" cy="2174875"/>
            </a:xfrm>
            <a:custGeom>
              <a:avLst/>
              <a:gdLst>
                <a:gd name="connsiteX0" fmla="*/ 1158779 w 1450085"/>
                <a:gd name="connsiteY0" fmla="*/ 0 h 2174875"/>
                <a:gd name="connsiteX1" fmla="*/ 1193704 w 1450085"/>
                <a:gd name="connsiteY1" fmla="*/ 62706 h 2174875"/>
                <a:gd name="connsiteX2" fmla="*/ 1227041 w 1450085"/>
                <a:gd name="connsiteY2" fmla="*/ 127794 h 2174875"/>
                <a:gd name="connsiteX3" fmla="*/ 1257998 w 1450085"/>
                <a:gd name="connsiteY3" fmla="*/ 192088 h 2174875"/>
                <a:gd name="connsiteX4" fmla="*/ 1286573 w 1450085"/>
                <a:gd name="connsiteY4" fmla="*/ 258763 h 2174875"/>
                <a:gd name="connsiteX5" fmla="*/ 1312766 w 1450085"/>
                <a:gd name="connsiteY5" fmla="*/ 324644 h 2174875"/>
                <a:gd name="connsiteX6" fmla="*/ 1337373 w 1450085"/>
                <a:gd name="connsiteY6" fmla="*/ 392906 h 2174875"/>
                <a:gd name="connsiteX7" fmla="*/ 1358010 w 1450085"/>
                <a:gd name="connsiteY7" fmla="*/ 460375 h 2174875"/>
                <a:gd name="connsiteX8" fmla="*/ 1376266 w 1450085"/>
                <a:gd name="connsiteY8" fmla="*/ 528638 h 2174875"/>
                <a:gd name="connsiteX9" fmla="*/ 1395316 w 1450085"/>
                <a:gd name="connsiteY9" fmla="*/ 597694 h 2174875"/>
                <a:gd name="connsiteX10" fmla="*/ 1408810 w 1450085"/>
                <a:gd name="connsiteY10" fmla="*/ 667544 h 2174875"/>
                <a:gd name="connsiteX11" fmla="*/ 1422304 w 1450085"/>
                <a:gd name="connsiteY11" fmla="*/ 735806 h 2174875"/>
                <a:gd name="connsiteX12" fmla="*/ 1431829 w 1450085"/>
                <a:gd name="connsiteY12" fmla="*/ 806450 h 2174875"/>
                <a:gd name="connsiteX13" fmla="*/ 1438973 w 1450085"/>
                <a:gd name="connsiteY13" fmla="*/ 876300 h 2174875"/>
                <a:gd name="connsiteX14" fmla="*/ 1445323 w 1450085"/>
                <a:gd name="connsiteY14" fmla="*/ 946150 h 2174875"/>
                <a:gd name="connsiteX15" fmla="*/ 1448498 w 1450085"/>
                <a:gd name="connsiteY15" fmla="*/ 1016794 h 2174875"/>
                <a:gd name="connsiteX16" fmla="*/ 1450085 w 1450085"/>
                <a:gd name="connsiteY16" fmla="*/ 1086644 h 2174875"/>
                <a:gd name="connsiteX17" fmla="*/ 1448498 w 1450085"/>
                <a:gd name="connsiteY17" fmla="*/ 1158081 h 2174875"/>
                <a:gd name="connsiteX18" fmla="*/ 1445323 w 1450085"/>
                <a:gd name="connsiteY18" fmla="*/ 1228725 h 2174875"/>
                <a:gd name="connsiteX19" fmla="*/ 1438973 w 1450085"/>
                <a:gd name="connsiteY19" fmla="*/ 1298575 h 2174875"/>
                <a:gd name="connsiteX20" fmla="*/ 1431829 w 1450085"/>
                <a:gd name="connsiteY20" fmla="*/ 1368425 h 2174875"/>
                <a:gd name="connsiteX21" fmla="*/ 1422304 w 1450085"/>
                <a:gd name="connsiteY21" fmla="*/ 1439069 h 2174875"/>
                <a:gd name="connsiteX22" fmla="*/ 1408810 w 1450085"/>
                <a:gd name="connsiteY22" fmla="*/ 1507331 h 2174875"/>
                <a:gd name="connsiteX23" fmla="*/ 1395316 w 1450085"/>
                <a:gd name="connsiteY23" fmla="*/ 1577181 h 2174875"/>
                <a:gd name="connsiteX24" fmla="*/ 1376266 w 1450085"/>
                <a:gd name="connsiteY24" fmla="*/ 1646238 h 2174875"/>
                <a:gd name="connsiteX25" fmla="*/ 1358010 w 1450085"/>
                <a:gd name="connsiteY25" fmla="*/ 1714500 h 2174875"/>
                <a:gd name="connsiteX26" fmla="*/ 1337373 w 1450085"/>
                <a:gd name="connsiteY26" fmla="*/ 1781969 h 2174875"/>
                <a:gd name="connsiteX27" fmla="*/ 1312766 w 1450085"/>
                <a:gd name="connsiteY27" fmla="*/ 1850231 h 2174875"/>
                <a:gd name="connsiteX28" fmla="*/ 1286573 w 1450085"/>
                <a:gd name="connsiteY28" fmla="*/ 1916113 h 2174875"/>
                <a:gd name="connsiteX29" fmla="*/ 1257998 w 1450085"/>
                <a:gd name="connsiteY29" fmla="*/ 1982788 h 2174875"/>
                <a:gd name="connsiteX30" fmla="*/ 1227041 w 1450085"/>
                <a:gd name="connsiteY30" fmla="*/ 2047081 h 2174875"/>
                <a:gd name="connsiteX31" fmla="*/ 1193704 w 1450085"/>
                <a:gd name="connsiteY31" fmla="*/ 2112169 h 2174875"/>
                <a:gd name="connsiteX32" fmla="*/ 1158779 w 1450085"/>
                <a:gd name="connsiteY32" fmla="*/ 2174875 h 2174875"/>
                <a:gd name="connsiteX33" fmla="*/ 1966 w 1450085"/>
                <a:gd name="connsiteY33" fmla="*/ 1507090 h 2174875"/>
                <a:gd name="connsiteX34" fmla="*/ 0 w 1450085"/>
                <a:gd name="connsiteY34" fmla="*/ 667945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085" h="2174875">
                  <a:moveTo>
                    <a:pt x="1158779" y="0"/>
                  </a:moveTo>
                  <a:lnTo>
                    <a:pt x="1193704" y="62706"/>
                  </a:lnTo>
                  <a:lnTo>
                    <a:pt x="1227041" y="127794"/>
                  </a:lnTo>
                  <a:lnTo>
                    <a:pt x="1257998" y="192088"/>
                  </a:lnTo>
                  <a:lnTo>
                    <a:pt x="1286573" y="258763"/>
                  </a:lnTo>
                  <a:lnTo>
                    <a:pt x="1312766" y="324644"/>
                  </a:lnTo>
                  <a:lnTo>
                    <a:pt x="1337373" y="392906"/>
                  </a:lnTo>
                  <a:lnTo>
                    <a:pt x="1358010" y="460375"/>
                  </a:lnTo>
                  <a:lnTo>
                    <a:pt x="1376266" y="528638"/>
                  </a:lnTo>
                  <a:lnTo>
                    <a:pt x="1395316" y="597694"/>
                  </a:lnTo>
                  <a:lnTo>
                    <a:pt x="1408810" y="667544"/>
                  </a:lnTo>
                  <a:lnTo>
                    <a:pt x="1422304" y="735806"/>
                  </a:lnTo>
                  <a:lnTo>
                    <a:pt x="1431829" y="806450"/>
                  </a:lnTo>
                  <a:lnTo>
                    <a:pt x="1438973" y="876300"/>
                  </a:lnTo>
                  <a:lnTo>
                    <a:pt x="1445323" y="946150"/>
                  </a:lnTo>
                  <a:lnTo>
                    <a:pt x="1448498" y="1016794"/>
                  </a:lnTo>
                  <a:lnTo>
                    <a:pt x="1450085" y="1086644"/>
                  </a:lnTo>
                  <a:lnTo>
                    <a:pt x="1448498" y="1158081"/>
                  </a:lnTo>
                  <a:lnTo>
                    <a:pt x="1445323" y="1228725"/>
                  </a:lnTo>
                  <a:lnTo>
                    <a:pt x="1438973" y="1298575"/>
                  </a:lnTo>
                  <a:lnTo>
                    <a:pt x="1431829" y="1368425"/>
                  </a:lnTo>
                  <a:lnTo>
                    <a:pt x="1422304" y="1439069"/>
                  </a:lnTo>
                  <a:lnTo>
                    <a:pt x="1408810" y="1507331"/>
                  </a:lnTo>
                  <a:lnTo>
                    <a:pt x="1395316" y="1577181"/>
                  </a:lnTo>
                  <a:lnTo>
                    <a:pt x="1376266" y="1646238"/>
                  </a:lnTo>
                  <a:lnTo>
                    <a:pt x="1358010" y="1714500"/>
                  </a:lnTo>
                  <a:lnTo>
                    <a:pt x="1337373" y="1781969"/>
                  </a:lnTo>
                  <a:lnTo>
                    <a:pt x="1312766" y="1850231"/>
                  </a:lnTo>
                  <a:lnTo>
                    <a:pt x="1286573" y="1916113"/>
                  </a:lnTo>
                  <a:lnTo>
                    <a:pt x="1257998" y="1982788"/>
                  </a:lnTo>
                  <a:lnTo>
                    <a:pt x="1227041" y="2047081"/>
                  </a:lnTo>
                  <a:lnTo>
                    <a:pt x="1193704" y="2112169"/>
                  </a:lnTo>
                  <a:lnTo>
                    <a:pt x="1158779" y="2174875"/>
                  </a:lnTo>
                  <a:lnTo>
                    <a:pt x="1966" y="1507090"/>
                  </a:lnTo>
                  <a:lnTo>
                    <a:pt x="0" y="667945"/>
                  </a:lnTo>
                  <a:close/>
                </a:path>
              </a:pathLst>
            </a:custGeom>
            <a:solidFill>
              <a:srgbClr val="F4CF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4605338" y="4040420"/>
              <a:ext cx="1882775" cy="1755543"/>
            </a:xfrm>
            <a:custGeom>
              <a:avLst/>
              <a:gdLst>
                <a:gd name="connsiteX0" fmla="*/ 726555 w 1882775"/>
                <a:gd name="connsiteY0" fmla="*/ 0 h 1755543"/>
                <a:gd name="connsiteX1" fmla="*/ 1882775 w 1882775"/>
                <a:gd name="connsiteY1" fmla="*/ 667312 h 1755543"/>
                <a:gd name="connsiteX2" fmla="*/ 1846293 w 1882775"/>
                <a:gd name="connsiteY2" fmla="*/ 730018 h 1755543"/>
                <a:gd name="connsiteX3" fmla="*/ 1806639 w 1882775"/>
                <a:gd name="connsiteY3" fmla="*/ 790343 h 1755543"/>
                <a:gd name="connsiteX4" fmla="*/ 1765399 w 1882775"/>
                <a:gd name="connsiteY4" fmla="*/ 849874 h 1755543"/>
                <a:gd name="connsiteX5" fmla="*/ 1722573 w 1882775"/>
                <a:gd name="connsiteY5" fmla="*/ 907818 h 1755543"/>
                <a:gd name="connsiteX6" fmla="*/ 1678160 w 1882775"/>
                <a:gd name="connsiteY6" fmla="*/ 964174 h 1755543"/>
                <a:gd name="connsiteX7" fmla="*/ 1631368 w 1882775"/>
                <a:gd name="connsiteY7" fmla="*/ 1018149 h 1755543"/>
                <a:gd name="connsiteX8" fmla="*/ 1583784 w 1882775"/>
                <a:gd name="connsiteY8" fmla="*/ 1071331 h 1755543"/>
                <a:gd name="connsiteX9" fmla="*/ 1533819 w 1882775"/>
                <a:gd name="connsiteY9" fmla="*/ 1121337 h 1755543"/>
                <a:gd name="connsiteX10" fmla="*/ 1483855 w 1882775"/>
                <a:gd name="connsiteY10" fmla="*/ 1171343 h 1755543"/>
                <a:gd name="connsiteX11" fmla="*/ 1429926 w 1882775"/>
                <a:gd name="connsiteY11" fmla="*/ 1218968 h 1755543"/>
                <a:gd name="connsiteX12" fmla="*/ 1376789 w 1882775"/>
                <a:gd name="connsiteY12" fmla="*/ 1265006 h 1755543"/>
                <a:gd name="connsiteX13" fmla="*/ 1322067 w 1882775"/>
                <a:gd name="connsiteY13" fmla="*/ 1307074 h 1755543"/>
                <a:gd name="connsiteX14" fmla="*/ 1264172 w 1882775"/>
                <a:gd name="connsiteY14" fmla="*/ 1349937 h 1755543"/>
                <a:gd name="connsiteX15" fmla="*/ 1206277 w 1882775"/>
                <a:gd name="connsiteY15" fmla="*/ 1389624 h 1755543"/>
                <a:gd name="connsiteX16" fmla="*/ 1148382 w 1882775"/>
                <a:gd name="connsiteY16" fmla="*/ 1427724 h 1755543"/>
                <a:gd name="connsiteX17" fmla="*/ 1087315 w 1882775"/>
                <a:gd name="connsiteY17" fmla="*/ 1464237 h 1755543"/>
                <a:gd name="connsiteX18" fmla="*/ 1027040 w 1882775"/>
                <a:gd name="connsiteY18" fmla="*/ 1497574 h 1755543"/>
                <a:gd name="connsiteX19" fmla="*/ 962801 w 1882775"/>
                <a:gd name="connsiteY19" fmla="*/ 1531706 h 1755543"/>
                <a:gd name="connsiteX20" fmla="*/ 900147 w 1882775"/>
                <a:gd name="connsiteY20" fmla="*/ 1560281 h 1755543"/>
                <a:gd name="connsiteX21" fmla="*/ 835115 w 1882775"/>
                <a:gd name="connsiteY21" fmla="*/ 1589649 h 1755543"/>
                <a:gd name="connsiteX22" fmla="*/ 769289 w 1882775"/>
                <a:gd name="connsiteY22" fmla="*/ 1615049 h 1755543"/>
                <a:gd name="connsiteX23" fmla="*/ 701877 w 1882775"/>
                <a:gd name="connsiteY23" fmla="*/ 1639656 h 1755543"/>
                <a:gd name="connsiteX24" fmla="*/ 635258 w 1882775"/>
                <a:gd name="connsiteY24" fmla="*/ 1661087 h 1755543"/>
                <a:gd name="connsiteX25" fmla="*/ 568640 w 1882775"/>
                <a:gd name="connsiteY25" fmla="*/ 1680931 h 1755543"/>
                <a:gd name="connsiteX26" fmla="*/ 498055 w 1882775"/>
                <a:gd name="connsiteY26" fmla="*/ 1697599 h 1755543"/>
                <a:gd name="connsiteX27" fmla="*/ 429850 w 1882775"/>
                <a:gd name="connsiteY27" fmla="*/ 1712681 h 1755543"/>
                <a:gd name="connsiteX28" fmla="*/ 359266 w 1882775"/>
                <a:gd name="connsiteY28" fmla="*/ 1726174 h 1755543"/>
                <a:gd name="connsiteX29" fmla="*/ 287889 w 1882775"/>
                <a:gd name="connsiteY29" fmla="*/ 1737287 h 1755543"/>
                <a:gd name="connsiteX30" fmla="*/ 216511 w 1882775"/>
                <a:gd name="connsiteY30" fmla="*/ 1744431 h 1755543"/>
                <a:gd name="connsiteX31" fmla="*/ 145134 w 1882775"/>
                <a:gd name="connsiteY31" fmla="*/ 1750781 h 1755543"/>
                <a:gd name="connsiteX32" fmla="*/ 72964 w 1882775"/>
                <a:gd name="connsiteY32" fmla="*/ 1753956 h 1755543"/>
                <a:gd name="connsiteX33" fmla="*/ 0 w 1882775"/>
                <a:gd name="connsiteY33" fmla="*/ 1755543 h 1755543"/>
                <a:gd name="connsiteX34" fmla="*/ 0 w 1882775"/>
                <a:gd name="connsiteY34" fmla="*/ 418079 h 17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5543">
                  <a:moveTo>
                    <a:pt x="726555" y="0"/>
                  </a:moveTo>
                  <a:lnTo>
                    <a:pt x="1882775" y="667312"/>
                  </a:lnTo>
                  <a:lnTo>
                    <a:pt x="1846293" y="730018"/>
                  </a:lnTo>
                  <a:lnTo>
                    <a:pt x="1806639" y="790343"/>
                  </a:lnTo>
                  <a:lnTo>
                    <a:pt x="1765399" y="849874"/>
                  </a:lnTo>
                  <a:lnTo>
                    <a:pt x="1722573" y="907818"/>
                  </a:lnTo>
                  <a:lnTo>
                    <a:pt x="1678160" y="964174"/>
                  </a:lnTo>
                  <a:lnTo>
                    <a:pt x="1631368" y="1018149"/>
                  </a:lnTo>
                  <a:lnTo>
                    <a:pt x="1583784" y="1071331"/>
                  </a:lnTo>
                  <a:lnTo>
                    <a:pt x="1533819" y="1121337"/>
                  </a:lnTo>
                  <a:lnTo>
                    <a:pt x="1483855" y="1171343"/>
                  </a:lnTo>
                  <a:lnTo>
                    <a:pt x="1429926" y="1218968"/>
                  </a:lnTo>
                  <a:lnTo>
                    <a:pt x="1376789" y="1265006"/>
                  </a:lnTo>
                  <a:lnTo>
                    <a:pt x="1322067" y="1307074"/>
                  </a:lnTo>
                  <a:lnTo>
                    <a:pt x="1264172" y="1349937"/>
                  </a:lnTo>
                  <a:lnTo>
                    <a:pt x="1206277" y="1389624"/>
                  </a:lnTo>
                  <a:lnTo>
                    <a:pt x="1148382" y="1427724"/>
                  </a:lnTo>
                  <a:lnTo>
                    <a:pt x="1087315" y="1464237"/>
                  </a:lnTo>
                  <a:lnTo>
                    <a:pt x="1027040" y="1497574"/>
                  </a:lnTo>
                  <a:lnTo>
                    <a:pt x="962801" y="1531706"/>
                  </a:lnTo>
                  <a:lnTo>
                    <a:pt x="900147" y="1560281"/>
                  </a:lnTo>
                  <a:lnTo>
                    <a:pt x="835115" y="1589649"/>
                  </a:lnTo>
                  <a:lnTo>
                    <a:pt x="769289" y="1615049"/>
                  </a:lnTo>
                  <a:lnTo>
                    <a:pt x="701877" y="1639656"/>
                  </a:lnTo>
                  <a:lnTo>
                    <a:pt x="635258" y="1661087"/>
                  </a:lnTo>
                  <a:lnTo>
                    <a:pt x="568640" y="1680931"/>
                  </a:lnTo>
                  <a:lnTo>
                    <a:pt x="498055" y="1697599"/>
                  </a:lnTo>
                  <a:lnTo>
                    <a:pt x="429850" y="1712681"/>
                  </a:lnTo>
                  <a:lnTo>
                    <a:pt x="359266" y="1726174"/>
                  </a:lnTo>
                  <a:lnTo>
                    <a:pt x="287889" y="1737287"/>
                  </a:lnTo>
                  <a:lnTo>
                    <a:pt x="216511" y="1744431"/>
                  </a:lnTo>
                  <a:lnTo>
                    <a:pt x="145134" y="1750781"/>
                  </a:lnTo>
                  <a:lnTo>
                    <a:pt x="72964" y="1753956"/>
                  </a:lnTo>
                  <a:lnTo>
                    <a:pt x="0" y="1755543"/>
                  </a:lnTo>
                  <a:lnTo>
                    <a:pt x="0" y="418079"/>
                  </a:lnTo>
                  <a:close/>
                </a:path>
              </a:pathLst>
            </a:custGeom>
            <a:solidFill>
              <a:srgbClr val="5DC3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2655888" y="4039512"/>
              <a:ext cx="1882775" cy="1756451"/>
            </a:xfrm>
            <a:custGeom>
              <a:avLst/>
              <a:gdLst>
                <a:gd name="connsiteX0" fmla="*/ 1157792 w 1882775"/>
                <a:gd name="connsiteY0" fmla="*/ 0 h 1756451"/>
                <a:gd name="connsiteX1" fmla="*/ 1882775 w 1882775"/>
                <a:gd name="connsiteY1" fmla="*/ 418569 h 1756451"/>
                <a:gd name="connsiteX2" fmla="*/ 1882775 w 1882775"/>
                <a:gd name="connsiteY2" fmla="*/ 1756451 h 1756451"/>
                <a:gd name="connsiteX3" fmla="*/ 1810605 w 1882775"/>
                <a:gd name="connsiteY3" fmla="*/ 1754864 h 1756451"/>
                <a:gd name="connsiteX4" fmla="*/ 1737641 w 1882775"/>
                <a:gd name="connsiteY4" fmla="*/ 1751689 h 1756451"/>
                <a:gd name="connsiteX5" fmla="*/ 1666264 w 1882775"/>
                <a:gd name="connsiteY5" fmla="*/ 1745339 h 1756451"/>
                <a:gd name="connsiteX6" fmla="*/ 1594887 w 1882775"/>
                <a:gd name="connsiteY6" fmla="*/ 1738195 h 1756451"/>
                <a:gd name="connsiteX7" fmla="*/ 1524302 w 1882775"/>
                <a:gd name="connsiteY7" fmla="*/ 1727082 h 1756451"/>
                <a:gd name="connsiteX8" fmla="*/ 1454511 w 1882775"/>
                <a:gd name="connsiteY8" fmla="*/ 1713589 h 1756451"/>
                <a:gd name="connsiteX9" fmla="*/ 1384720 w 1882775"/>
                <a:gd name="connsiteY9" fmla="*/ 1698507 h 1756451"/>
                <a:gd name="connsiteX10" fmla="*/ 1315722 w 1882775"/>
                <a:gd name="connsiteY10" fmla="*/ 1681839 h 1756451"/>
                <a:gd name="connsiteX11" fmla="*/ 1247517 w 1882775"/>
                <a:gd name="connsiteY11" fmla="*/ 1661995 h 1756451"/>
                <a:gd name="connsiteX12" fmla="*/ 1180898 w 1882775"/>
                <a:gd name="connsiteY12" fmla="*/ 1640564 h 1756451"/>
                <a:gd name="connsiteX13" fmla="*/ 1113486 w 1882775"/>
                <a:gd name="connsiteY13" fmla="*/ 1615957 h 1756451"/>
                <a:gd name="connsiteX14" fmla="*/ 1047661 w 1882775"/>
                <a:gd name="connsiteY14" fmla="*/ 1590557 h 1756451"/>
                <a:gd name="connsiteX15" fmla="*/ 984214 w 1882775"/>
                <a:gd name="connsiteY15" fmla="*/ 1561189 h 1756451"/>
                <a:gd name="connsiteX16" fmla="*/ 919974 w 1882775"/>
                <a:gd name="connsiteY16" fmla="*/ 1532614 h 1756451"/>
                <a:gd name="connsiteX17" fmla="*/ 857321 w 1882775"/>
                <a:gd name="connsiteY17" fmla="*/ 1498482 h 1756451"/>
                <a:gd name="connsiteX18" fmla="*/ 795461 w 1882775"/>
                <a:gd name="connsiteY18" fmla="*/ 1465145 h 1756451"/>
                <a:gd name="connsiteX19" fmla="*/ 735980 w 1882775"/>
                <a:gd name="connsiteY19" fmla="*/ 1428632 h 1756451"/>
                <a:gd name="connsiteX20" fmla="*/ 676499 w 1882775"/>
                <a:gd name="connsiteY20" fmla="*/ 1390532 h 1756451"/>
                <a:gd name="connsiteX21" fmla="*/ 618604 w 1882775"/>
                <a:gd name="connsiteY21" fmla="*/ 1350845 h 1756451"/>
                <a:gd name="connsiteX22" fmla="*/ 562295 w 1882775"/>
                <a:gd name="connsiteY22" fmla="*/ 1307982 h 1756451"/>
                <a:gd name="connsiteX23" fmla="*/ 505986 w 1882775"/>
                <a:gd name="connsiteY23" fmla="*/ 1265914 h 1756451"/>
                <a:gd name="connsiteX24" fmla="*/ 452850 w 1882775"/>
                <a:gd name="connsiteY24" fmla="*/ 1219876 h 1756451"/>
                <a:gd name="connsiteX25" fmla="*/ 398920 w 1882775"/>
                <a:gd name="connsiteY25" fmla="*/ 1172251 h 1756451"/>
                <a:gd name="connsiteX26" fmla="*/ 348956 w 1882775"/>
                <a:gd name="connsiteY26" fmla="*/ 1122245 h 1756451"/>
                <a:gd name="connsiteX27" fmla="*/ 298992 w 1882775"/>
                <a:gd name="connsiteY27" fmla="*/ 1072239 h 1756451"/>
                <a:gd name="connsiteX28" fmla="*/ 251407 w 1882775"/>
                <a:gd name="connsiteY28" fmla="*/ 1019057 h 1756451"/>
                <a:gd name="connsiteX29" fmla="*/ 206201 w 1882775"/>
                <a:gd name="connsiteY29" fmla="*/ 965082 h 1756451"/>
                <a:gd name="connsiteX30" fmla="*/ 160203 w 1882775"/>
                <a:gd name="connsiteY30" fmla="*/ 908726 h 1756451"/>
                <a:gd name="connsiteX31" fmla="*/ 117376 w 1882775"/>
                <a:gd name="connsiteY31" fmla="*/ 850782 h 1756451"/>
                <a:gd name="connsiteX32" fmla="*/ 76136 w 1882775"/>
                <a:gd name="connsiteY32" fmla="*/ 791251 h 1756451"/>
                <a:gd name="connsiteX33" fmla="*/ 36482 w 1882775"/>
                <a:gd name="connsiteY33" fmla="*/ 730926 h 1756451"/>
                <a:gd name="connsiteX34" fmla="*/ 0 w 1882775"/>
                <a:gd name="connsiteY34" fmla="*/ 668220 h 17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6451">
                  <a:moveTo>
                    <a:pt x="1157792" y="0"/>
                  </a:moveTo>
                  <a:lnTo>
                    <a:pt x="1882775" y="418569"/>
                  </a:lnTo>
                  <a:lnTo>
                    <a:pt x="1882775" y="1756451"/>
                  </a:lnTo>
                  <a:lnTo>
                    <a:pt x="1810605" y="1754864"/>
                  </a:lnTo>
                  <a:lnTo>
                    <a:pt x="1737641" y="1751689"/>
                  </a:lnTo>
                  <a:lnTo>
                    <a:pt x="1666264" y="1745339"/>
                  </a:lnTo>
                  <a:lnTo>
                    <a:pt x="1594887" y="1738195"/>
                  </a:lnTo>
                  <a:lnTo>
                    <a:pt x="1524302" y="1727082"/>
                  </a:lnTo>
                  <a:lnTo>
                    <a:pt x="1454511" y="1713589"/>
                  </a:lnTo>
                  <a:lnTo>
                    <a:pt x="1384720" y="1698507"/>
                  </a:lnTo>
                  <a:lnTo>
                    <a:pt x="1315722" y="1681839"/>
                  </a:lnTo>
                  <a:lnTo>
                    <a:pt x="1247517" y="1661995"/>
                  </a:lnTo>
                  <a:lnTo>
                    <a:pt x="1180898" y="1640564"/>
                  </a:lnTo>
                  <a:lnTo>
                    <a:pt x="1113486" y="1615957"/>
                  </a:lnTo>
                  <a:lnTo>
                    <a:pt x="1047661" y="1590557"/>
                  </a:lnTo>
                  <a:lnTo>
                    <a:pt x="984214" y="1561189"/>
                  </a:lnTo>
                  <a:lnTo>
                    <a:pt x="919974" y="1532614"/>
                  </a:lnTo>
                  <a:lnTo>
                    <a:pt x="857321" y="1498482"/>
                  </a:lnTo>
                  <a:lnTo>
                    <a:pt x="795461" y="1465145"/>
                  </a:lnTo>
                  <a:lnTo>
                    <a:pt x="735980" y="1428632"/>
                  </a:lnTo>
                  <a:lnTo>
                    <a:pt x="676499" y="1390532"/>
                  </a:lnTo>
                  <a:lnTo>
                    <a:pt x="618604" y="1350845"/>
                  </a:lnTo>
                  <a:lnTo>
                    <a:pt x="562295" y="1307982"/>
                  </a:lnTo>
                  <a:lnTo>
                    <a:pt x="505986" y="1265914"/>
                  </a:lnTo>
                  <a:lnTo>
                    <a:pt x="452850" y="1219876"/>
                  </a:lnTo>
                  <a:lnTo>
                    <a:pt x="398920" y="1172251"/>
                  </a:lnTo>
                  <a:lnTo>
                    <a:pt x="348956" y="1122245"/>
                  </a:lnTo>
                  <a:lnTo>
                    <a:pt x="298992" y="1072239"/>
                  </a:lnTo>
                  <a:lnTo>
                    <a:pt x="251407" y="1019057"/>
                  </a:lnTo>
                  <a:lnTo>
                    <a:pt x="206201" y="965082"/>
                  </a:lnTo>
                  <a:lnTo>
                    <a:pt x="160203" y="908726"/>
                  </a:lnTo>
                  <a:lnTo>
                    <a:pt x="117376" y="850782"/>
                  </a:lnTo>
                  <a:lnTo>
                    <a:pt x="76136" y="791251"/>
                  </a:lnTo>
                  <a:lnTo>
                    <a:pt x="36482" y="730926"/>
                  </a:lnTo>
                  <a:lnTo>
                    <a:pt x="0" y="668220"/>
                  </a:lnTo>
                  <a:close/>
                </a:path>
              </a:pathLst>
            </a:custGeom>
            <a:solidFill>
              <a:srgbClr val="5FAB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2330450" y="2476501"/>
              <a:ext cx="1450117" cy="2174875"/>
            </a:xfrm>
            <a:custGeom>
              <a:avLst/>
              <a:gdLst>
                <a:gd name="connsiteX0" fmla="*/ 291306 w 1450117"/>
                <a:gd name="connsiteY0" fmla="*/ 0 h 2174875"/>
                <a:gd name="connsiteX1" fmla="*/ 1448906 w 1450117"/>
                <a:gd name="connsiteY1" fmla="*/ 667265 h 2174875"/>
                <a:gd name="connsiteX2" fmla="*/ 1450117 w 1450117"/>
                <a:gd name="connsiteY2" fmla="*/ 1505937 h 2174875"/>
                <a:gd name="connsiteX3" fmla="*/ 291306 w 1450117"/>
                <a:gd name="connsiteY3" fmla="*/ 2174875 h 2174875"/>
                <a:gd name="connsiteX4" fmla="*/ 256381 w 1450117"/>
                <a:gd name="connsiteY4" fmla="*/ 2112169 h 2174875"/>
                <a:gd name="connsiteX5" fmla="*/ 224631 w 1450117"/>
                <a:gd name="connsiteY5" fmla="*/ 2047081 h 2174875"/>
                <a:gd name="connsiteX6" fmla="*/ 192088 w 1450117"/>
                <a:gd name="connsiteY6" fmla="*/ 1982788 h 2174875"/>
                <a:gd name="connsiteX7" fmla="*/ 165100 w 1450117"/>
                <a:gd name="connsiteY7" fmla="*/ 1916113 h 2174875"/>
                <a:gd name="connsiteX8" fmla="*/ 137319 w 1450117"/>
                <a:gd name="connsiteY8" fmla="*/ 1850231 h 2174875"/>
                <a:gd name="connsiteX9" fmla="*/ 114300 w 1450117"/>
                <a:gd name="connsiteY9" fmla="*/ 1781969 h 2174875"/>
                <a:gd name="connsiteX10" fmla="*/ 92869 w 1450117"/>
                <a:gd name="connsiteY10" fmla="*/ 1714500 h 2174875"/>
                <a:gd name="connsiteX11" fmla="*/ 73819 w 1450117"/>
                <a:gd name="connsiteY11" fmla="*/ 1646238 h 2174875"/>
                <a:gd name="connsiteX12" fmla="*/ 56356 w 1450117"/>
                <a:gd name="connsiteY12" fmla="*/ 1577181 h 2174875"/>
                <a:gd name="connsiteX13" fmla="*/ 41275 w 1450117"/>
                <a:gd name="connsiteY13" fmla="*/ 1507331 h 2174875"/>
                <a:gd name="connsiteX14" fmla="*/ 29369 w 1450117"/>
                <a:gd name="connsiteY14" fmla="*/ 1439069 h 2174875"/>
                <a:gd name="connsiteX15" fmla="*/ 18256 w 1450117"/>
                <a:gd name="connsiteY15" fmla="*/ 1368425 h 2174875"/>
                <a:gd name="connsiteX16" fmla="*/ 11113 w 1450117"/>
                <a:gd name="connsiteY16" fmla="*/ 1298575 h 2174875"/>
                <a:gd name="connsiteX17" fmla="*/ 4763 w 1450117"/>
                <a:gd name="connsiteY17" fmla="*/ 1228725 h 2174875"/>
                <a:gd name="connsiteX18" fmla="*/ 1588 w 1450117"/>
                <a:gd name="connsiteY18" fmla="*/ 1158081 h 2174875"/>
                <a:gd name="connsiteX19" fmla="*/ 0 w 1450117"/>
                <a:gd name="connsiteY19" fmla="*/ 1086644 h 2174875"/>
                <a:gd name="connsiteX20" fmla="*/ 1588 w 1450117"/>
                <a:gd name="connsiteY20" fmla="*/ 1016794 h 2174875"/>
                <a:gd name="connsiteX21" fmla="*/ 4763 w 1450117"/>
                <a:gd name="connsiteY21" fmla="*/ 946150 h 2174875"/>
                <a:gd name="connsiteX22" fmla="*/ 11113 w 1450117"/>
                <a:gd name="connsiteY22" fmla="*/ 876300 h 2174875"/>
                <a:gd name="connsiteX23" fmla="*/ 18256 w 1450117"/>
                <a:gd name="connsiteY23" fmla="*/ 806450 h 2174875"/>
                <a:gd name="connsiteX24" fmla="*/ 29369 w 1450117"/>
                <a:gd name="connsiteY24" fmla="*/ 735806 h 2174875"/>
                <a:gd name="connsiteX25" fmla="*/ 41275 w 1450117"/>
                <a:gd name="connsiteY25" fmla="*/ 667544 h 2174875"/>
                <a:gd name="connsiteX26" fmla="*/ 56356 w 1450117"/>
                <a:gd name="connsiteY26" fmla="*/ 597694 h 2174875"/>
                <a:gd name="connsiteX27" fmla="*/ 73819 w 1450117"/>
                <a:gd name="connsiteY27" fmla="*/ 528638 h 2174875"/>
                <a:gd name="connsiteX28" fmla="*/ 92869 w 1450117"/>
                <a:gd name="connsiteY28" fmla="*/ 460375 h 2174875"/>
                <a:gd name="connsiteX29" fmla="*/ 114300 w 1450117"/>
                <a:gd name="connsiteY29" fmla="*/ 392906 h 2174875"/>
                <a:gd name="connsiteX30" fmla="*/ 137319 w 1450117"/>
                <a:gd name="connsiteY30" fmla="*/ 324644 h 2174875"/>
                <a:gd name="connsiteX31" fmla="*/ 165100 w 1450117"/>
                <a:gd name="connsiteY31" fmla="*/ 258763 h 2174875"/>
                <a:gd name="connsiteX32" fmla="*/ 192088 w 1450117"/>
                <a:gd name="connsiteY32" fmla="*/ 192088 h 2174875"/>
                <a:gd name="connsiteX33" fmla="*/ 224631 w 1450117"/>
                <a:gd name="connsiteY33" fmla="*/ 127794 h 2174875"/>
                <a:gd name="connsiteX34" fmla="*/ 256381 w 1450117"/>
                <a:gd name="connsiteY34" fmla="*/ 62706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117" h="2174875">
                  <a:moveTo>
                    <a:pt x="291306" y="0"/>
                  </a:moveTo>
                  <a:lnTo>
                    <a:pt x="1448906" y="667265"/>
                  </a:lnTo>
                  <a:lnTo>
                    <a:pt x="1450117" y="1505937"/>
                  </a:lnTo>
                  <a:lnTo>
                    <a:pt x="291306" y="2174875"/>
                  </a:lnTo>
                  <a:lnTo>
                    <a:pt x="256381" y="2112169"/>
                  </a:lnTo>
                  <a:lnTo>
                    <a:pt x="224631" y="2047081"/>
                  </a:lnTo>
                  <a:lnTo>
                    <a:pt x="192088" y="1982788"/>
                  </a:lnTo>
                  <a:lnTo>
                    <a:pt x="165100" y="1916113"/>
                  </a:lnTo>
                  <a:lnTo>
                    <a:pt x="137319" y="1850231"/>
                  </a:lnTo>
                  <a:lnTo>
                    <a:pt x="114300" y="1781969"/>
                  </a:lnTo>
                  <a:lnTo>
                    <a:pt x="92869" y="1714500"/>
                  </a:lnTo>
                  <a:lnTo>
                    <a:pt x="73819" y="1646238"/>
                  </a:lnTo>
                  <a:lnTo>
                    <a:pt x="56356" y="1577181"/>
                  </a:lnTo>
                  <a:lnTo>
                    <a:pt x="41275" y="1507331"/>
                  </a:lnTo>
                  <a:lnTo>
                    <a:pt x="29369" y="1439069"/>
                  </a:lnTo>
                  <a:lnTo>
                    <a:pt x="18256" y="1368425"/>
                  </a:lnTo>
                  <a:lnTo>
                    <a:pt x="11113" y="1298575"/>
                  </a:lnTo>
                  <a:lnTo>
                    <a:pt x="4763" y="1228725"/>
                  </a:lnTo>
                  <a:lnTo>
                    <a:pt x="1588" y="1158081"/>
                  </a:lnTo>
                  <a:lnTo>
                    <a:pt x="0" y="1086644"/>
                  </a:lnTo>
                  <a:lnTo>
                    <a:pt x="1588" y="1016794"/>
                  </a:lnTo>
                  <a:lnTo>
                    <a:pt x="4763" y="946150"/>
                  </a:lnTo>
                  <a:lnTo>
                    <a:pt x="11113" y="876300"/>
                  </a:lnTo>
                  <a:lnTo>
                    <a:pt x="18256" y="806450"/>
                  </a:lnTo>
                  <a:lnTo>
                    <a:pt x="29369" y="735806"/>
                  </a:lnTo>
                  <a:lnTo>
                    <a:pt x="41275" y="667544"/>
                  </a:lnTo>
                  <a:lnTo>
                    <a:pt x="56356" y="597694"/>
                  </a:lnTo>
                  <a:lnTo>
                    <a:pt x="73819" y="528638"/>
                  </a:lnTo>
                  <a:lnTo>
                    <a:pt x="92869" y="460375"/>
                  </a:lnTo>
                  <a:lnTo>
                    <a:pt x="114300" y="392906"/>
                  </a:lnTo>
                  <a:lnTo>
                    <a:pt x="137319" y="324644"/>
                  </a:lnTo>
                  <a:lnTo>
                    <a:pt x="165100" y="258763"/>
                  </a:lnTo>
                  <a:lnTo>
                    <a:pt x="192088" y="192088"/>
                  </a:lnTo>
                  <a:lnTo>
                    <a:pt x="224631" y="127794"/>
                  </a:lnTo>
                  <a:lnTo>
                    <a:pt x="256381" y="62706"/>
                  </a:lnTo>
                  <a:close/>
                </a:path>
              </a:pathLst>
            </a:custGeom>
            <a:solidFill>
              <a:srgbClr val="AAB5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655888" y="1331913"/>
              <a:ext cx="1882775" cy="1754722"/>
            </a:xfrm>
            <a:custGeom>
              <a:avLst/>
              <a:gdLst>
                <a:gd name="connsiteX0" fmla="*/ 1810605 w 1882775"/>
                <a:gd name="connsiteY0" fmla="*/ 0 h 1754722"/>
                <a:gd name="connsiteX1" fmla="*/ 1882775 w 1882775"/>
                <a:gd name="connsiteY1" fmla="*/ 0 h 1754722"/>
                <a:gd name="connsiteX2" fmla="*/ 1882775 w 1882775"/>
                <a:gd name="connsiteY2" fmla="*/ 1337304 h 1754722"/>
                <a:gd name="connsiteX3" fmla="*/ 1155858 w 1882775"/>
                <a:gd name="connsiteY3" fmla="*/ 1754722 h 1754722"/>
                <a:gd name="connsiteX4" fmla="*/ 0 w 1882775"/>
                <a:gd name="connsiteY4" fmla="*/ 1086644 h 1754722"/>
                <a:gd name="connsiteX5" fmla="*/ 36482 w 1882775"/>
                <a:gd name="connsiteY5" fmla="*/ 1025525 h 1754722"/>
                <a:gd name="connsiteX6" fmla="*/ 76136 w 1882775"/>
                <a:gd name="connsiteY6" fmla="*/ 965200 h 1754722"/>
                <a:gd name="connsiteX7" fmla="*/ 117376 w 1882775"/>
                <a:gd name="connsiteY7" fmla="*/ 905669 h 1754722"/>
                <a:gd name="connsiteX8" fmla="*/ 160203 w 1882775"/>
                <a:gd name="connsiteY8" fmla="*/ 847725 h 1754722"/>
                <a:gd name="connsiteX9" fmla="*/ 206201 w 1882775"/>
                <a:gd name="connsiteY9" fmla="*/ 791369 h 1754722"/>
                <a:gd name="connsiteX10" fmla="*/ 251407 w 1882775"/>
                <a:gd name="connsiteY10" fmla="*/ 737394 h 1754722"/>
                <a:gd name="connsiteX11" fmla="*/ 298992 w 1882775"/>
                <a:gd name="connsiteY11" fmla="*/ 684213 h 1754722"/>
                <a:gd name="connsiteX12" fmla="*/ 348956 w 1882775"/>
                <a:gd name="connsiteY12" fmla="*/ 634206 h 1754722"/>
                <a:gd name="connsiteX13" fmla="*/ 398920 w 1882775"/>
                <a:gd name="connsiteY13" fmla="*/ 584200 h 1754722"/>
                <a:gd name="connsiteX14" fmla="*/ 452850 w 1882775"/>
                <a:gd name="connsiteY14" fmla="*/ 536575 h 1754722"/>
                <a:gd name="connsiteX15" fmla="*/ 505986 w 1882775"/>
                <a:gd name="connsiteY15" fmla="*/ 490538 h 1754722"/>
                <a:gd name="connsiteX16" fmla="*/ 562295 w 1882775"/>
                <a:gd name="connsiteY16" fmla="*/ 446881 h 1754722"/>
                <a:gd name="connsiteX17" fmla="*/ 618604 w 1882775"/>
                <a:gd name="connsiteY17" fmla="*/ 405606 h 1754722"/>
                <a:gd name="connsiteX18" fmla="*/ 676499 w 1882775"/>
                <a:gd name="connsiteY18" fmla="*/ 365919 h 1754722"/>
                <a:gd name="connsiteX19" fmla="*/ 735980 w 1882775"/>
                <a:gd name="connsiteY19" fmla="*/ 327819 h 1754722"/>
                <a:gd name="connsiteX20" fmla="*/ 795461 w 1882775"/>
                <a:gd name="connsiteY20" fmla="*/ 291306 h 1754722"/>
                <a:gd name="connsiteX21" fmla="*/ 857321 w 1882775"/>
                <a:gd name="connsiteY21" fmla="*/ 256381 h 1754722"/>
                <a:gd name="connsiteX22" fmla="*/ 919974 w 1882775"/>
                <a:gd name="connsiteY22" fmla="*/ 223838 h 1754722"/>
                <a:gd name="connsiteX23" fmla="*/ 984214 w 1882775"/>
                <a:gd name="connsiteY23" fmla="*/ 193675 h 1754722"/>
                <a:gd name="connsiteX24" fmla="*/ 1047661 w 1882775"/>
                <a:gd name="connsiteY24" fmla="*/ 165894 h 1754722"/>
                <a:gd name="connsiteX25" fmla="*/ 1113486 w 1882775"/>
                <a:gd name="connsiteY25" fmla="*/ 140494 h 1754722"/>
                <a:gd name="connsiteX26" fmla="*/ 1180898 w 1882775"/>
                <a:gd name="connsiteY26" fmla="*/ 115888 h 1754722"/>
                <a:gd name="connsiteX27" fmla="*/ 1247517 w 1882775"/>
                <a:gd name="connsiteY27" fmla="*/ 94456 h 1754722"/>
                <a:gd name="connsiteX28" fmla="*/ 1315722 w 1882775"/>
                <a:gd name="connsiteY28" fmla="*/ 74613 h 1754722"/>
                <a:gd name="connsiteX29" fmla="*/ 1384720 w 1882775"/>
                <a:gd name="connsiteY29" fmla="*/ 57944 h 1754722"/>
                <a:gd name="connsiteX30" fmla="*/ 1454511 w 1882775"/>
                <a:gd name="connsiteY30" fmla="*/ 42863 h 1754722"/>
                <a:gd name="connsiteX31" fmla="*/ 1524302 w 1882775"/>
                <a:gd name="connsiteY31" fmla="*/ 29369 h 1754722"/>
                <a:gd name="connsiteX32" fmla="*/ 1594887 w 1882775"/>
                <a:gd name="connsiteY32" fmla="*/ 18256 h 1754722"/>
                <a:gd name="connsiteX33" fmla="*/ 1666264 w 1882775"/>
                <a:gd name="connsiteY33" fmla="*/ 11113 h 1754722"/>
                <a:gd name="connsiteX34" fmla="*/ 1737641 w 1882775"/>
                <a:gd name="connsiteY34" fmla="*/ 4763 h 17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4722">
                  <a:moveTo>
                    <a:pt x="1810605" y="0"/>
                  </a:moveTo>
                  <a:lnTo>
                    <a:pt x="1882775" y="0"/>
                  </a:lnTo>
                  <a:lnTo>
                    <a:pt x="1882775" y="1337304"/>
                  </a:lnTo>
                  <a:lnTo>
                    <a:pt x="1155858" y="1754722"/>
                  </a:lnTo>
                  <a:lnTo>
                    <a:pt x="0" y="1086644"/>
                  </a:lnTo>
                  <a:lnTo>
                    <a:pt x="36482" y="1025525"/>
                  </a:lnTo>
                  <a:lnTo>
                    <a:pt x="76136" y="965200"/>
                  </a:lnTo>
                  <a:lnTo>
                    <a:pt x="117376" y="905669"/>
                  </a:lnTo>
                  <a:lnTo>
                    <a:pt x="160203" y="847725"/>
                  </a:lnTo>
                  <a:lnTo>
                    <a:pt x="206201" y="791369"/>
                  </a:lnTo>
                  <a:lnTo>
                    <a:pt x="251407" y="737394"/>
                  </a:lnTo>
                  <a:lnTo>
                    <a:pt x="298992" y="684213"/>
                  </a:lnTo>
                  <a:lnTo>
                    <a:pt x="348956" y="634206"/>
                  </a:lnTo>
                  <a:lnTo>
                    <a:pt x="398920" y="584200"/>
                  </a:lnTo>
                  <a:lnTo>
                    <a:pt x="452850" y="536575"/>
                  </a:lnTo>
                  <a:lnTo>
                    <a:pt x="505986" y="490538"/>
                  </a:lnTo>
                  <a:lnTo>
                    <a:pt x="562295" y="446881"/>
                  </a:lnTo>
                  <a:lnTo>
                    <a:pt x="618604" y="405606"/>
                  </a:lnTo>
                  <a:lnTo>
                    <a:pt x="676499" y="365919"/>
                  </a:lnTo>
                  <a:lnTo>
                    <a:pt x="735980" y="327819"/>
                  </a:lnTo>
                  <a:lnTo>
                    <a:pt x="795461" y="291306"/>
                  </a:lnTo>
                  <a:lnTo>
                    <a:pt x="857321" y="256381"/>
                  </a:lnTo>
                  <a:lnTo>
                    <a:pt x="919974" y="223838"/>
                  </a:lnTo>
                  <a:lnTo>
                    <a:pt x="984214" y="193675"/>
                  </a:lnTo>
                  <a:lnTo>
                    <a:pt x="1047661" y="165894"/>
                  </a:lnTo>
                  <a:lnTo>
                    <a:pt x="1113486" y="140494"/>
                  </a:lnTo>
                  <a:lnTo>
                    <a:pt x="1180898" y="115888"/>
                  </a:lnTo>
                  <a:lnTo>
                    <a:pt x="1247517" y="94456"/>
                  </a:lnTo>
                  <a:lnTo>
                    <a:pt x="1315722" y="74613"/>
                  </a:lnTo>
                  <a:lnTo>
                    <a:pt x="1384720" y="57944"/>
                  </a:lnTo>
                  <a:lnTo>
                    <a:pt x="1454511" y="42863"/>
                  </a:lnTo>
                  <a:lnTo>
                    <a:pt x="1524302" y="29369"/>
                  </a:lnTo>
                  <a:lnTo>
                    <a:pt x="1594887" y="18256"/>
                  </a:lnTo>
                  <a:lnTo>
                    <a:pt x="1666264" y="11113"/>
                  </a:lnTo>
                  <a:lnTo>
                    <a:pt x="1737641" y="4763"/>
                  </a:lnTo>
                  <a:close/>
                </a:path>
              </a:pathLst>
            </a:custGeom>
            <a:solidFill>
              <a:srgbClr val="A47B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Box 64"/>
            <p:cNvSpPr txBox="1"/>
            <p:nvPr/>
          </p:nvSpPr>
          <p:spPr>
            <a:xfrm>
              <a:off x="2989151" y="1813732"/>
              <a:ext cx="1618691" cy="662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6F477D"/>
                  </a:solidFill>
                  <a:latin typeface="Calibri Light" panose="020F0302020204030204" pitchFamily="34" charset="0"/>
                </a:rPr>
                <a:t>經營績效獎金</a:t>
              </a:r>
              <a:endParaRPr lang="en-US" altLang="zh-TW" sz="2400" b="1" dirty="0" smtClean="0">
                <a:solidFill>
                  <a:srgbClr val="6F477D"/>
                </a:solidFill>
                <a:latin typeface="Calibri Light" panose="020F0302020204030204" pitchFamily="34" charset="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6F477D"/>
                  </a:solidFill>
                  <a:latin typeface="Calibri Light" panose="020F0302020204030204" pitchFamily="34" charset="0"/>
                </a:rPr>
                <a:t>至高</a:t>
              </a:r>
              <a:r>
                <a:rPr lang="en-US" altLang="zh-TW" sz="2400" b="1" dirty="0" smtClean="0">
                  <a:solidFill>
                    <a:srgbClr val="6F477D"/>
                  </a:solidFill>
                  <a:latin typeface="Calibri Light" panose="020F0302020204030204" pitchFamily="34" charset="0"/>
                </a:rPr>
                <a:t>4.4</a:t>
              </a:r>
              <a:r>
                <a:rPr lang="zh-TW" altLang="en-US" sz="2400" b="1" dirty="0" smtClean="0">
                  <a:solidFill>
                    <a:srgbClr val="6F477D"/>
                  </a:solidFill>
                  <a:latin typeface="Calibri Light" panose="020F0302020204030204" pitchFamily="34" charset="0"/>
                </a:rPr>
                <a:t>個月</a:t>
              </a:r>
              <a:endParaRPr lang="en-US" sz="2400" b="1" dirty="0">
                <a:solidFill>
                  <a:srgbClr val="6F477D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TextBox 66"/>
            <p:cNvSpPr txBox="1"/>
            <p:nvPr/>
          </p:nvSpPr>
          <p:spPr>
            <a:xfrm>
              <a:off x="5568709" y="3225473"/>
              <a:ext cx="1128179" cy="662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967B08"/>
                  </a:solidFill>
                  <a:latin typeface="Calibri Light" panose="020F0302020204030204" pitchFamily="34" charset="0"/>
                </a:rPr>
                <a:t>三節禮金</a:t>
              </a:r>
              <a:endParaRPr lang="en-US" altLang="zh-TW" sz="2400" b="1" dirty="0" smtClean="0">
                <a:solidFill>
                  <a:srgbClr val="967B08"/>
                </a:solidFill>
                <a:latin typeface="Calibri Light" panose="020F0302020204030204" pitchFamily="34" charset="0"/>
              </a:endParaRPr>
            </a:p>
            <a:p>
              <a:r>
                <a:rPr lang="zh-TW" altLang="en-US" sz="2400" b="1" dirty="0" smtClean="0">
                  <a:solidFill>
                    <a:srgbClr val="967B08"/>
                  </a:solidFill>
                  <a:latin typeface="Calibri Light" panose="020F0302020204030204" pitchFamily="34" charset="0"/>
                </a:rPr>
                <a:t>生日禮金</a:t>
              </a:r>
              <a:endParaRPr lang="en-US" sz="2400" b="1" dirty="0">
                <a:solidFill>
                  <a:srgbClr val="967B0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" name="TextBox 68"/>
            <p:cNvSpPr txBox="1"/>
            <p:nvPr/>
          </p:nvSpPr>
          <p:spPr>
            <a:xfrm>
              <a:off x="4570598" y="1821564"/>
              <a:ext cx="1618691" cy="662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AF2415"/>
                  </a:solidFill>
                  <a:latin typeface="Calibri Light" panose="020F0302020204030204" pitchFamily="34" charset="0"/>
                </a:rPr>
                <a:t>教育訓練及</a:t>
              </a:r>
              <a:endParaRPr lang="en-US" altLang="zh-TW" sz="2400" b="1" dirty="0" smtClean="0">
                <a:solidFill>
                  <a:srgbClr val="AF2415"/>
                </a:solidFill>
                <a:latin typeface="Calibri Light" panose="020F0302020204030204" pitchFamily="34" charset="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AF2415"/>
                  </a:solidFill>
                  <a:latin typeface="Calibri Light" panose="020F0302020204030204" pitchFamily="34" charset="0"/>
                </a:rPr>
                <a:t>在職進修補助</a:t>
              </a:r>
              <a:endParaRPr lang="en-US" sz="2400" b="1" dirty="0">
                <a:solidFill>
                  <a:srgbClr val="AF2415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" name="TextBox 69"/>
            <p:cNvSpPr txBox="1"/>
            <p:nvPr/>
          </p:nvSpPr>
          <p:spPr>
            <a:xfrm>
              <a:off x="4575707" y="4430466"/>
              <a:ext cx="1721419" cy="95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296D5E"/>
                  </a:solidFill>
                  <a:latin typeface="Calibri Light" panose="020F0302020204030204" pitchFamily="34" charset="0"/>
                </a:rPr>
                <a:t>婚、喪、喜、慶、生育、傷</a:t>
              </a:r>
              <a:r>
                <a:rPr lang="zh-TW" altLang="en-US" sz="2400" b="1" dirty="0" smtClean="0">
                  <a:solidFill>
                    <a:srgbClr val="296D5E"/>
                  </a:solidFill>
                  <a:latin typeface="Calibri Light" panose="020F0302020204030204" pitchFamily="34" charset="0"/>
                </a:rPr>
                <a:t>病慰問金</a:t>
              </a:r>
              <a:endParaRPr lang="zh-TW" altLang="en-US" sz="2400" b="1" dirty="0">
                <a:solidFill>
                  <a:srgbClr val="296D5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3083811" y="4514222"/>
              <a:ext cx="1373435" cy="662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216A97"/>
                  </a:solidFill>
                  <a:latin typeface="Calibri Light" panose="020F0302020204030204" pitchFamily="34" charset="0"/>
                </a:rPr>
                <a:t>請</a:t>
              </a:r>
              <a:r>
                <a:rPr lang="zh-TW" altLang="en-US" sz="2400" b="1" dirty="0" smtClean="0">
                  <a:solidFill>
                    <a:srgbClr val="216A97"/>
                  </a:solidFill>
                  <a:latin typeface="Calibri Light" panose="020F0302020204030204" pitchFamily="34" charset="0"/>
                </a:rPr>
                <a:t>假</a:t>
              </a:r>
              <a:endParaRPr lang="en-US" altLang="zh-TW" sz="2400" b="1" dirty="0" smtClean="0">
                <a:solidFill>
                  <a:srgbClr val="216A97"/>
                </a:solidFill>
                <a:latin typeface="Calibri Light" panose="020F0302020204030204" pitchFamily="34" charset="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216A97"/>
                  </a:solidFill>
                  <a:latin typeface="Calibri Light" panose="020F0302020204030204" pitchFamily="34" charset="0"/>
                </a:rPr>
                <a:t>優於勞基法</a:t>
              </a:r>
              <a:endParaRPr lang="en-US" sz="2400" b="1" dirty="0">
                <a:solidFill>
                  <a:srgbClr val="216A97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" name="TextBox 71"/>
            <p:cNvSpPr txBox="1"/>
            <p:nvPr/>
          </p:nvSpPr>
          <p:spPr>
            <a:xfrm>
              <a:off x="2268448" y="3014921"/>
              <a:ext cx="1618691" cy="95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文康活動</a:t>
              </a:r>
              <a:endPara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社團活動</a:t>
              </a:r>
              <a:endPara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休閒旅遊補助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34" name="Picture 57" descr="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89984" y="3414920"/>
            <a:ext cx="908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8144" y="2113697"/>
            <a:ext cx="3476424" cy="2107391"/>
          </a:xfrm>
        </p:spPr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 ＆ </a:t>
            </a:r>
            <a:r>
              <a:rPr lang="en-US" altLang="zh-TW" dirty="0" smtClean="0"/>
              <a:t>A</a:t>
            </a:r>
            <a:br>
              <a:rPr lang="en-US" altLang="zh-TW" dirty="0" smtClean="0"/>
            </a:br>
            <a:r>
              <a:rPr lang="en-US" altLang="zh-TW" sz="2000" u="sng" dirty="0" smtClean="0"/>
              <a:t>http://www.twport.com.tw</a:t>
            </a:r>
            <a:endParaRPr lang="zh-TW" altLang="en-US" sz="20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4601F9DB-BC81-475F-8888-027273B8EA3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488" y="332656"/>
            <a:ext cx="3476424" cy="1143000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</a:rPr>
              <a:t>大綱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37554" y="2619373"/>
            <a:ext cx="5838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ahoma" pitchFamily="34" charset="0"/>
              </a:rPr>
              <a:t>II.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88466" y="2725735"/>
            <a:ext cx="444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公司營運業務發展</a:t>
            </a:r>
            <a:endParaRPr lang="en-US" altLang="zh-TW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-20207" y="3573016"/>
            <a:ext cx="7248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ahoma" pitchFamily="34" charset="0"/>
              </a:rPr>
              <a:t>III.</a:t>
            </a:r>
            <a:endParaRPr lang="ko-KR" alt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ahoma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-2062" y="4581128"/>
            <a:ext cx="7044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ahoma" pitchFamily="34" charset="0"/>
              </a:rPr>
              <a:t>IV.</a:t>
            </a:r>
            <a:endParaRPr lang="ko-KR" alt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ahoma" pitchFamily="34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0" y="2348880"/>
            <a:ext cx="5706021" cy="0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880" y="3429000"/>
            <a:ext cx="5645240" cy="0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-20207" y="4352528"/>
            <a:ext cx="5654221" cy="1588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0" y="5373216"/>
            <a:ext cx="5652120" cy="0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971600" y="4653136"/>
            <a:ext cx="3057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12800" indent="-812800"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港務甄選考試科目</a:t>
            </a:r>
            <a:endParaRPr lang="en-US" altLang="zh-TW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67234" y="1700960"/>
            <a:ext cx="4427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ahoma" pitchFamily="34" charset="0"/>
              </a:rPr>
              <a:t>I.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03846" y="1778747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12800" indent="-812800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港務公司背景介紹</a:t>
            </a:r>
            <a:endParaRPr lang="en-US" altLang="zh-TW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cxnSp>
        <p:nvCxnSpPr>
          <p:cNvPr id="15" name="直線接點 24"/>
          <p:cNvCxnSpPr/>
          <p:nvPr/>
        </p:nvCxnSpPr>
        <p:spPr>
          <a:xfrm>
            <a:off x="0" y="6307732"/>
            <a:ext cx="5634013" cy="1588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-44086" y="5589240"/>
            <a:ext cx="5634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ahoma" pitchFamily="34" charset="0"/>
              </a:rPr>
              <a:t>V.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949689" y="5697190"/>
            <a:ext cx="468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>
              <a:defRPr/>
            </a:pPr>
            <a:r>
              <a:rPr kumimoji="0"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結論及</a:t>
            </a:r>
            <a:r>
              <a:rPr kumimoji="0"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Q</a:t>
            </a:r>
            <a:r>
              <a:rPr kumimoji="0"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＆</a:t>
            </a:r>
            <a:r>
              <a:rPr kumimoji="0"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A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時間</a:t>
            </a:r>
            <a:endParaRPr kumimoji="0" lang="en-US" altLang="zh-TW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994206" y="3685729"/>
            <a:ext cx="3057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12800" indent="-812800">
              <a:defRPr/>
            </a:pPr>
            <a:r>
              <a:rPr kumimoji="0"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獎學實習就業計畫</a:t>
            </a:r>
            <a:endParaRPr kumimoji="0" lang="en-US" altLang="zh-TW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11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I.</a:t>
            </a:r>
            <a:r>
              <a:rPr lang="zh-TW" altLang="en-US" sz="3600" dirty="0" smtClean="0"/>
              <a:t>港務公司背景介紹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42765" y="3869779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航務監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理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52715" y="3901529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港口營運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73353" y="4727029"/>
            <a:ext cx="158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土地規劃使用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42940" y="5523954"/>
            <a:ext cx="18002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基礎建設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設施維護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38003" y="4976266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港口監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理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4497015" y="2626766"/>
            <a:ext cx="0" cy="11382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136653" y="3079204"/>
            <a:ext cx="720725" cy="0"/>
          </a:xfrm>
          <a:prstGeom prst="line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28815" y="2723604"/>
            <a:ext cx="1370013" cy="733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">
            <a:spAutoFit/>
          </a:bodyPr>
          <a:lstStyle/>
          <a:p>
            <a:pPr algn="ctr">
              <a:defRPr/>
            </a:pPr>
            <a:r>
              <a:rPr lang="zh-TW" altLang="en-US" sz="2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經營者</a:t>
            </a:r>
          </a:p>
          <a:p>
            <a:pPr algn="ctr">
              <a:defRPr/>
            </a:pPr>
            <a:r>
              <a:rPr lang="zh-TW" altLang="en-US" sz="2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zh-TW" altLang="en-US" sz="2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球員 </a:t>
            </a:r>
            <a:r>
              <a:rPr lang="en-US" altLang="zh-TW" sz="2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68228" y="2699791"/>
            <a:ext cx="1296987" cy="752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">
            <a:spAutoFit/>
          </a:bodyPr>
          <a:lstStyle/>
          <a:p>
            <a:pPr algn="ctr"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管理者</a:t>
            </a:r>
          </a:p>
          <a:p>
            <a:pPr algn="ctr"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裁判 </a:t>
            </a:r>
            <a:r>
              <a:rPr lang="en-US" altLang="zh-TW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7237040" y="4130129"/>
            <a:ext cx="1295400" cy="792162"/>
          </a:xfrm>
          <a:prstGeom prst="wedgeRoundRectCallout">
            <a:avLst>
              <a:gd name="adj1" fmla="val -65026"/>
              <a:gd name="adj2" fmla="val -847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商港事業經營機構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785440" y="3504654"/>
            <a:ext cx="1295400" cy="792162"/>
          </a:xfrm>
          <a:prstGeom prst="wedgeRoundRectCallout">
            <a:avLst>
              <a:gd name="adj1" fmla="val 77083"/>
              <a:gd name="adj2" fmla="val -370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當地航政主管機關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828303" y="4927054"/>
            <a:ext cx="1295400" cy="792162"/>
          </a:xfrm>
          <a:prstGeom prst="wedgeRoundRectCallout">
            <a:avLst>
              <a:gd name="adj1" fmla="val 71935"/>
              <a:gd name="adj2" fmla="val 150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商港管理機關</a:t>
            </a: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1907704" y="1700213"/>
            <a:ext cx="5400599" cy="639762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我國航港體制新改革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(Past)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0" name="物件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605382"/>
              </p:ext>
            </p:extLst>
          </p:nvPr>
        </p:nvGraphicFramePr>
        <p:xfrm>
          <a:off x="3030538" y="3597275"/>
          <a:ext cx="2987675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工作表" r:id="rId4" imgW="2987022" imgH="2209896" progId="Excel.Sheet.8">
                  <p:embed/>
                </p:oleObj>
              </mc:Choice>
              <mc:Fallback>
                <p:oleObj name="工作表" r:id="rId4" imgW="2987022" imgH="2209896" progId="Excel.Sheet.8">
                  <p:embed/>
                  <p:pic>
                    <p:nvPicPr>
                      <p:cNvPr id="0" name="圖表 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3597275"/>
                        <a:ext cx="2987675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0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20429" y="4221088"/>
            <a:ext cx="183554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53214" y="4223257"/>
            <a:ext cx="183554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I.</a:t>
            </a:r>
            <a:r>
              <a:rPr lang="zh-TW" altLang="en-US" sz="3600" dirty="0"/>
              <a:t>港務公司背景介紹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556125" y="2492375"/>
            <a:ext cx="1588" cy="38814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052888" y="2921000"/>
            <a:ext cx="1008062" cy="0"/>
          </a:xfrm>
          <a:prstGeom prst="line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06999" y="2609116"/>
            <a:ext cx="2122487" cy="6110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08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港務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公司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81225" y="2643188"/>
            <a:ext cx="1728788" cy="54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航港局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71800" y="3457575"/>
            <a:ext cx="1496988" cy="792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915816" y="3429000"/>
            <a:ext cx="1251744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政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監理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40000" y="5741988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基礎建設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429375" y="490855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土地規劃使用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787999" y="5732463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設施維護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6000" y="4313238"/>
            <a:ext cx="1871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航務監理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441450" y="512286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港口監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理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986463" y="4318000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港口營運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2049387" y="1700213"/>
            <a:ext cx="5618957" cy="639762"/>
          </a:xfrm>
          <a:prstGeom prst="rect">
            <a:avLst/>
          </a:prstGeom>
          <a:noFill/>
        </p:spPr>
        <p:txBody>
          <a:bodyPr anchor="b"/>
          <a:lstStyle>
            <a:lvl1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TW" altLang="en-US" sz="32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航港體制改革</a:t>
            </a:r>
            <a:r>
              <a:rPr lang="zh-TW" altLang="en-US" sz="32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大方向 </a:t>
            </a:r>
            <a:r>
              <a:rPr lang="en-US" altLang="zh-TW" sz="32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(Now)</a:t>
            </a:r>
            <a:endParaRPr lang="en-US" altLang="zh-TW" sz="3200" b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64154"/>
            <a:ext cx="393750" cy="376814"/>
          </a:xfrm>
          <a:prstGeom prst="rect">
            <a:avLst/>
          </a:prstGeom>
        </p:spPr>
      </p:pic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762937" y="3457575"/>
            <a:ext cx="1496988" cy="792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906953" y="3429000"/>
            <a:ext cx="1251744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50000"/>
              </a:spcBef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營運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01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I.</a:t>
            </a:r>
            <a:r>
              <a:rPr lang="zh-TW" altLang="en-US" sz="3600" dirty="0" smtClean="0"/>
              <a:t>港務公司背景介紹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355977" y="1189291"/>
            <a:ext cx="4639620" cy="5408061"/>
            <a:chOff x="912" y="3036"/>
            <a:chExt cx="3984" cy="912"/>
          </a:xfrm>
        </p:grpSpPr>
        <p:sp>
          <p:nvSpPr>
            <p:cNvPr id="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077" y="3079"/>
              <a:ext cx="768" cy="175"/>
              <a:chOff x="1077" y="3079"/>
              <a:chExt cx="768" cy="175"/>
            </a:xfrm>
          </p:grpSpPr>
          <p:sp>
            <p:nvSpPr>
              <p:cNvPr id="10" name="AutoShape 20"/>
              <p:cNvSpPr>
                <a:spLocks noChangeArrowheads="1"/>
              </p:cNvSpPr>
              <p:nvPr/>
            </p:nvSpPr>
            <p:spPr bwMode="gray">
              <a:xfrm>
                <a:off x="1077" y="3079"/>
                <a:ext cx="768" cy="175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gray">
              <a:xfrm>
                <a:off x="1141" y="3094"/>
                <a:ext cx="383" cy="87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gray">
              <a:xfrm>
                <a:off x="1190" y="3120"/>
                <a:ext cx="555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經營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版圖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4518" y="1325517"/>
            <a:ext cx="4055432" cy="1095371"/>
            <a:chOff x="912" y="1008"/>
            <a:chExt cx="3984" cy="912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5881C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gray">
              <a:xfrm>
                <a:off x="1058" y="1234"/>
                <a:ext cx="635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基本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6" name="Text Box 9"/>
            <p:cNvSpPr txBox="1">
              <a:spLocks noChangeArrowheads="1"/>
            </p:cNvSpPr>
            <p:nvPr/>
          </p:nvSpPr>
          <p:spPr bwMode="gray">
            <a:xfrm>
              <a:off x="1767" y="1131"/>
              <a:ext cx="3129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公司成立於民國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101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0" hangingPunct="0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目前同仁總人數：約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2,200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 </a:t>
              </a:r>
              <a:endPara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84516" y="2621658"/>
            <a:ext cx="4055430" cy="1095370"/>
            <a:chOff x="912" y="2016"/>
            <a:chExt cx="3984" cy="912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24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EFCD4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gray">
              <a:xfrm>
                <a:off x="1054" y="2241"/>
                <a:ext cx="635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創業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資本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1829" y="2149"/>
              <a:ext cx="2971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新臺幣 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650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0" hangingPunct="0">
                <a:lnSpc>
                  <a:spcPct val="150000"/>
                </a:lnSpc>
              </a:pP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隸屬交通部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100%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國營企業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148061" y="5343543"/>
            <a:ext cx="4055432" cy="1095371"/>
            <a:chOff x="912" y="3036"/>
            <a:chExt cx="3984" cy="912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EFCD4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gray">
              <a:xfrm>
                <a:off x="1056" y="3279"/>
                <a:ext cx="635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排名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" name="Text Box 23"/>
            <p:cNvSpPr txBox="1">
              <a:spLocks noChangeArrowheads="1"/>
            </p:cNvSpPr>
            <p:nvPr/>
          </p:nvSpPr>
          <p:spPr bwMode="gray">
            <a:xfrm>
              <a:off x="1810" y="3161"/>
              <a:ext cx="299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天下雜誌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2014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0" hangingPunct="0"/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服務業</a:t>
              </a:r>
              <a:r>
                <a:rPr lang="en-US" altLang="zh-TW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大排名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1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78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0" hangingPunct="0"/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海運及船務代理業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1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390654" y="1645428"/>
            <a:ext cx="2925762" cy="4800600"/>
            <a:chOff x="3049588" y="1941513"/>
            <a:chExt cx="2925762" cy="4800600"/>
          </a:xfrm>
        </p:grpSpPr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3217863" y="3984625"/>
              <a:ext cx="898525" cy="466725"/>
            </a:xfrm>
            <a:custGeom>
              <a:avLst/>
              <a:gdLst>
                <a:gd name="T0" fmla="*/ 2147483647 w 652"/>
                <a:gd name="T1" fmla="*/ 2147483647 h 390"/>
                <a:gd name="T2" fmla="*/ 2147483647 w 652"/>
                <a:gd name="T3" fmla="*/ 2147483647 h 390"/>
                <a:gd name="T4" fmla="*/ 2147483647 w 652"/>
                <a:gd name="T5" fmla="*/ 2147483647 h 390"/>
                <a:gd name="T6" fmla="*/ 2147483647 w 652"/>
                <a:gd name="T7" fmla="*/ 2147483647 h 390"/>
                <a:gd name="T8" fmla="*/ 2147483647 w 652"/>
                <a:gd name="T9" fmla="*/ 2147483647 h 390"/>
                <a:gd name="T10" fmla="*/ 2147483647 w 652"/>
                <a:gd name="T11" fmla="*/ 2147483647 h 390"/>
                <a:gd name="T12" fmla="*/ 2147483647 w 652"/>
                <a:gd name="T13" fmla="*/ 2147483647 h 390"/>
                <a:gd name="T14" fmla="*/ 2147483647 w 652"/>
                <a:gd name="T15" fmla="*/ 2147483647 h 390"/>
                <a:gd name="T16" fmla="*/ 2147483647 w 652"/>
                <a:gd name="T17" fmla="*/ 2147483647 h 390"/>
                <a:gd name="T18" fmla="*/ 2147483647 w 652"/>
                <a:gd name="T19" fmla="*/ 2147483647 h 390"/>
                <a:gd name="T20" fmla="*/ 2147483647 w 652"/>
                <a:gd name="T21" fmla="*/ 2147483647 h 390"/>
                <a:gd name="T22" fmla="*/ 2147483647 w 652"/>
                <a:gd name="T23" fmla="*/ 2147483647 h 390"/>
                <a:gd name="T24" fmla="*/ 2147483647 w 652"/>
                <a:gd name="T25" fmla="*/ 2147483647 h 390"/>
                <a:gd name="T26" fmla="*/ 2147483647 w 652"/>
                <a:gd name="T27" fmla="*/ 2147483647 h 390"/>
                <a:gd name="T28" fmla="*/ 2147483647 w 652"/>
                <a:gd name="T29" fmla="*/ 2147483647 h 390"/>
                <a:gd name="T30" fmla="*/ 2147483647 w 652"/>
                <a:gd name="T31" fmla="*/ 2147483647 h 390"/>
                <a:gd name="T32" fmla="*/ 2147483647 w 652"/>
                <a:gd name="T33" fmla="*/ 2147483647 h 390"/>
                <a:gd name="T34" fmla="*/ 2147483647 w 652"/>
                <a:gd name="T35" fmla="*/ 2147483647 h 390"/>
                <a:gd name="T36" fmla="*/ 2147483647 w 652"/>
                <a:gd name="T37" fmla="*/ 0 h 390"/>
                <a:gd name="T38" fmla="*/ 2147483647 w 652"/>
                <a:gd name="T39" fmla="*/ 2147483647 h 390"/>
                <a:gd name="T40" fmla="*/ 2147483647 w 652"/>
                <a:gd name="T41" fmla="*/ 2147483647 h 390"/>
                <a:gd name="T42" fmla="*/ 2147483647 w 652"/>
                <a:gd name="T43" fmla="*/ 2147483647 h 390"/>
                <a:gd name="T44" fmla="*/ 2147483647 w 652"/>
                <a:gd name="T45" fmla="*/ 2147483647 h 390"/>
                <a:gd name="T46" fmla="*/ 2147483647 w 652"/>
                <a:gd name="T47" fmla="*/ 2147483647 h 390"/>
                <a:gd name="T48" fmla="*/ 2147483647 w 652"/>
                <a:gd name="T49" fmla="*/ 2147483647 h 390"/>
                <a:gd name="T50" fmla="*/ 2147483647 w 652"/>
                <a:gd name="T51" fmla="*/ 2147483647 h 390"/>
                <a:gd name="T52" fmla="*/ 2147483647 w 652"/>
                <a:gd name="T53" fmla="*/ 2147483647 h 390"/>
                <a:gd name="T54" fmla="*/ 2147483647 w 652"/>
                <a:gd name="T55" fmla="*/ 2147483647 h 390"/>
                <a:gd name="T56" fmla="*/ 2147483647 w 652"/>
                <a:gd name="T57" fmla="*/ 2147483647 h 390"/>
                <a:gd name="T58" fmla="*/ 2147483647 w 652"/>
                <a:gd name="T59" fmla="*/ 2147483647 h 390"/>
                <a:gd name="T60" fmla="*/ 2147483647 w 652"/>
                <a:gd name="T61" fmla="*/ 2147483647 h 390"/>
                <a:gd name="T62" fmla="*/ 2147483647 w 652"/>
                <a:gd name="T63" fmla="*/ 2147483647 h 390"/>
                <a:gd name="T64" fmla="*/ 2147483647 w 652"/>
                <a:gd name="T65" fmla="*/ 2147483647 h 390"/>
                <a:gd name="T66" fmla="*/ 2147483647 w 652"/>
                <a:gd name="T67" fmla="*/ 2147483647 h 390"/>
                <a:gd name="T68" fmla="*/ 2147483647 w 652"/>
                <a:gd name="T69" fmla="*/ 2147483647 h 390"/>
                <a:gd name="T70" fmla="*/ 2147483647 w 652"/>
                <a:gd name="T71" fmla="*/ 2147483647 h 390"/>
                <a:gd name="T72" fmla="*/ 2147483647 w 652"/>
                <a:gd name="T73" fmla="*/ 2147483647 h 390"/>
                <a:gd name="T74" fmla="*/ 2147483647 w 652"/>
                <a:gd name="T75" fmla="*/ 2147483647 h 390"/>
                <a:gd name="T76" fmla="*/ 2147483647 w 652"/>
                <a:gd name="T77" fmla="*/ 2147483647 h 390"/>
                <a:gd name="T78" fmla="*/ 2147483647 w 652"/>
                <a:gd name="T79" fmla="*/ 2147483647 h 390"/>
                <a:gd name="T80" fmla="*/ 2147483647 w 652"/>
                <a:gd name="T81" fmla="*/ 2147483647 h 390"/>
                <a:gd name="T82" fmla="*/ 2147483647 w 652"/>
                <a:gd name="T83" fmla="*/ 2147483647 h 390"/>
                <a:gd name="T84" fmla="*/ 2147483647 w 652"/>
                <a:gd name="T85" fmla="*/ 2147483647 h 390"/>
                <a:gd name="T86" fmla="*/ 2147483647 w 652"/>
                <a:gd name="T87" fmla="*/ 2147483647 h 390"/>
                <a:gd name="T88" fmla="*/ 2147483647 w 652"/>
                <a:gd name="T89" fmla="*/ 2147483647 h 390"/>
                <a:gd name="T90" fmla="*/ 2147483647 w 652"/>
                <a:gd name="T91" fmla="*/ 2147483647 h 390"/>
                <a:gd name="T92" fmla="*/ 2147483647 w 652"/>
                <a:gd name="T93" fmla="*/ 2147483647 h 390"/>
                <a:gd name="T94" fmla="*/ 2147483647 w 652"/>
                <a:gd name="T95" fmla="*/ 2147483647 h 390"/>
                <a:gd name="T96" fmla="*/ 2147483647 w 652"/>
                <a:gd name="T97" fmla="*/ 2147483647 h 390"/>
                <a:gd name="T98" fmla="*/ 2147483647 w 652"/>
                <a:gd name="T99" fmla="*/ 2147483647 h 390"/>
                <a:gd name="T100" fmla="*/ 2147483647 w 652"/>
                <a:gd name="T101" fmla="*/ 2147483647 h 390"/>
                <a:gd name="T102" fmla="*/ 2147483647 w 652"/>
                <a:gd name="T103" fmla="*/ 2147483647 h 390"/>
                <a:gd name="T104" fmla="*/ 2147483647 w 652"/>
                <a:gd name="T105" fmla="*/ 2147483647 h 390"/>
                <a:gd name="T106" fmla="*/ 2147483647 w 652"/>
                <a:gd name="T107" fmla="*/ 2147483647 h 3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2"/>
                <a:gd name="T163" fmla="*/ 0 h 390"/>
                <a:gd name="T164" fmla="*/ 652 w 652"/>
                <a:gd name="T165" fmla="*/ 390 h 3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2" h="390">
                  <a:moveTo>
                    <a:pt x="7" y="312"/>
                  </a:moveTo>
                  <a:lnTo>
                    <a:pt x="7" y="305"/>
                  </a:lnTo>
                  <a:lnTo>
                    <a:pt x="7" y="290"/>
                  </a:lnTo>
                  <a:lnTo>
                    <a:pt x="7" y="283"/>
                  </a:lnTo>
                  <a:lnTo>
                    <a:pt x="7" y="276"/>
                  </a:lnTo>
                  <a:lnTo>
                    <a:pt x="7" y="262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7" y="248"/>
                  </a:lnTo>
                  <a:lnTo>
                    <a:pt x="7" y="255"/>
                  </a:lnTo>
                  <a:lnTo>
                    <a:pt x="0" y="255"/>
                  </a:lnTo>
                  <a:lnTo>
                    <a:pt x="7" y="248"/>
                  </a:lnTo>
                  <a:lnTo>
                    <a:pt x="7" y="241"/>
                  </a:lnTo>
                  <a:lnTo>
                    <a:pt x="7" y="234"/>
                  </a:lnTo>
                  <a:lnTo>
                    <a:pt x="7" y="219"/>
                  </a:lnTo>
                  <a:lnTo>
                    <a:pt x="14" y="212"/>
                  </a:lnTo>
                  <a:lnTo>
                    <a:pt x="14" y="205"/>
                  </a:lnTo>
                  <a:lnTo>
                    <a:pt x="14" y="198"/>
                  </a:lnTo>
                  <a:lnTo>
                    <a:pt x="21" y="198"/>
                  </a:lnTo>
                  <a:lnTo>
                    <a:pt x="21" y="191"/>
                  </a:lnTo>
                  <a:lnTo>
                    <a:pt x="21" y="198"/>
                  </a:lnTo>
                  <a:lnTo>
                    <a:pt x="21" y="191"/>
                  </a:lnTo>
                  <a:lnTo>
                    <a:pt x="28" y="191"/>
                  </a:lnTo>
                  <a:lnTo>
                    <a:pt x="28" y="184"/>
                  </a:lnTo>
                  <a:lnTo>
                    <a:pt x="42" y="163"/>
                  </a:lnTo>
                  <a:lnTo>
                    <a:pt x="35" y="163"/>
                  </a:lnTo>
                  <a:lnTo>
                    <a:pt x="35" y="156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42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42" y="113"/>
                  </a:lnTo>
                  <a:lnTo>
                    <a:pt x="42" y="106"/>
                  </a:lnTo>
                  <a:lnTo>
                    <a:pt x="42" y="99"/>
                  </a:lnTo>
                  <a:lnTo>
                    <a:pt x="49" y="99"/>
                  </a:lnTo>
                  <a:lnTo>
                    <a:pt x="56" y="92"/>
                  </a:lnTo>
                  <a:lnTo>
                    <a:pt x="49" y="92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56" y="71"/>
                  </a:lnTo>
                  <a:lnTo>
                    <a:pt x="49" y="71"/>
                  </a:lnTo>
                  <a:lnTo>
                    <a:pt x="56" y="57"/>
                  </a:lnTo>
                  <a:lnTo>
                    <a:pt x="64" y="57"/>
                  </a:lnTo>
                  <a:lnTo>
                    <a:pt x="64" y="71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71" y="57"/>
                  </a:lnTo>
                  <a:lnTo>
                    <a:pt x="71" y="49"/>
                  </a:lnTo>
                  <a:lnTo>
                    <a:pt x="85" y="49"/>
                  </a:lnTo>
                  <a:lnTo>
                    <a:pt x="92" y="42"/>
                  </a:lnTo>
                  <a:lnTo>
                    <a:pt x="92" y="35"/>
                  </a:lnTo>
                  <a:lnTo>
                    <a:pt x="99" y="35"/>
                  </a:lnTo>
                  <a:lnTo>
                    <a:pt x="92" y="28"/>
                  </a:lnTo>
                  <a:lnTo>
                    <a:pt x="99" y="35"/>
                  </a:lnTo>
                  <a:lnTo>
                    <a:pt x="99" y="28"/>
                  </a:lnTo>
                  <a:lnTo>
                    <a:pt x="92" y="28"/>
                  </a:lnTo>
                  <a:lnTo>
                    <a:pt x="99" y="28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99" y="21"/>
                  </a:lnTo>
                  <a:lnTo>
                    <a:pt x="99" y="14"/>
                  </a:lnTo>
                  <a:lnTo>
                    <a:pt x="106" y="14"/>
                  </a:lnTo>
                  <a:lnTo>
                    <a:pt x="99" y="7"/>
                  </a:lnTo>
                  <a:lnTo>
                    <a:pt x="106" y="14"/>
                  </a:lnTo>
                  <a:lnTo>
                    <a:pt x="99" y="7"/>
                  </a:lnTo>
                  <a:lnTo>
                    <a:pt x="106" y="7"/>
                  </a:lnTo>
                  <a:lnTo>
                    <a:pt x="113" y="7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27" y="0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241" y="14"/>
                  </a:lnTo>
                  <a:lnTo>
                    <a:pt x="255" y="7"/>
                  </a:lnTo>
                  <a:lnTo>
                    <a:pt x="297" y="14"/>
                  </a:lnTo>
                  <a:lnTo>
                    <a:pt x="304" y="14"/>
                  </a:lnTo>
                  <a:lnTo>
                    <a:pt x="319" y="7"/>
                  </a:lnTo>
                  <a:lnTo>
                    <a:pt x="326" y="7"/>
                  </a:lnTo>
                  <a:lnTo>
                    <a:pt x="347" y="21"/>
                  </a:lnTo>
                  <a:lnTo>
                    <a:pt x="375" y="35"/>
                  </a:lnTo>
                  <a:lnTo>
                    <a:pt x="404" y="42"/>
                  </a:lnTo>
                  <a:lnTo>
                    <a:pt x="425" y="42"/>
                  </a:lnTo>
                  <a:lnTo>
                    <a:pt x="432" y="42"/>
                  </a:lnTo>
                  <a:lnTo>
                    <a:pt x="453" y="42"/>
                  </a:lnTo>
                  <a:lnTo>
                    <a:pt x="460" y="42"/>
                  </a:lnTo>
                  <a:lnTo>
                    <a:pt x="475" y="49"/>
                  </a:lnTo>
                  <a:lnTo>
                    <a:pt x="489" y="57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52" y="64"/>
                  </a:lnTo>
                  <a:lnTo>
                    <a:pt x="560" y="78"/>
                  </a:lnTo>
                  <a:lnTo>
                    <a:pt x="567" y="106"/>
                  </a:lnTo>
                  <a:lnTo>
                    <a:pt x="560" y="113"/>
                  </a:lnTo>
                  <a:lnTo>
                    <a:pt x="567" y="120"/>
                  </a:lnTo>
                  <a:lnTo>
                    <a:pt x="560" y="120"/>
                  </a:lnTo>
                  <a:lnTo>
                    <a:pt x="552" y="120"/>
                  </a:lnTo>
                  <a:lnTo>
                    <a:pt x="545" y="127"/>
                  </a:lnTo>
                  <a:lnTo>
                    <a:pt x="545" y="134"/>
                  </a:lnTo>
                  <a:lnTo>
                    <a:pt x="545" y="149"/>
                  </a:lnTo>
                  <a:lnTo>
                    <a:pt x="552" y="156"/>
                  </a:lnTo>
                  <a:lnTo>
                    <a:pt x="552" y="163"/>
                  </a:lnTo>
                  <a:lnTo>
                    <a:pt x="560" y="184"/>
                  </a:lnTo>
                  <a:lnTo>
                    <a:pt x="552" y="191"/>
                  </a:lnTo>
                  <a:lnTo>
                    <a:pt x="545" y="205"/>
                  </a:lnTo>
                  <a:lnTo>
                    <a:pt x="545" y="212"/>
                  </a:lnTo>
                  <a:lnTo>
                    <a:pt x="545" y="219"/>
                  </a:lnTo>
                  <a:lnTo>
                    <a:pt x="545" y="227"/>
                  </a:lnTo>
                  <a:lnTo>
                    <a:pt x="538" y="234"/>
                  </a:lnTo>
                  <a:lnTo>
                    <a:pt x="538" y="255"/>
                  </a:lnTo>
                  <a:lnTo>
                    <a:pt x="545" y="255"/>
                  </a:lnTo>
                  <a:lnTo>
                    <a:pt x="552" y="241"/>
                  </a:lnTo>
                  <a:lnTo>
                    <a:pt x="560" y="248"/>
                  </a:lnTo>
                  <a:lnTo>
                    <a:pt x="560" y="255"/>
                  </a:lnTo>
                  <a:lnTo>
                    <a:pt x="560" y="262"/>
                  </a:lnTo>
                  <a:lnTo>
                    <a:pt x="567" y="262"/>
                  </a:lnTo>
                  <a:lnTo>
                    <a:pt x="574" y="269"/>
                  </a:lnTo>
                  <a:lnTo>
                    <a:pt x="581" y="269"/>
                  </a:lnTo>
                  <a:lnTo>
                    <a:pt x="588" y="269"/>
                  </a:lnTo>
                  <a:lnTo>
                    <a:pt x="595" y="269"/>
                  </a:lnTo>
                  <a:lnTo>
                    <a:pt x="595" y="262"/>
                  </a:lnTo>
                  <a:lnTo>
                    <a:pt x="602" y="255"/>
                  </a:lnTo>
                  <a:lnTo>
                    <a:pt x="609" y="255"/>
                  </a:lnTo>
                  <a:lnTo>
                    <a:pt x="616" y="262"/>
                  </a:lnTo>
                  <a:lnTo>
                    <a:pt x="630" y="255"/>
                  </a:lnTo>
                  <a:lnTo>
                    <a:pt x="630" y="248"/>
                  </a:lnTo>
                  <a:lnTo>
                    <a:pt x="638" y="255"/>
                  </a:lnTo>
                  <a:lnTo>
                    <a:pt x="645" y="255"/>
                  </a:lnTo>
                  <a:lnTo>
                    <a:pt x="645" y="269"/>
                  </a:lnTo>
                  <a:lnTo>
                    <a:pt x="638" y="276"/>
                  </a:lnTo>
                  <a:lnTo>
                    <a:pt x="645" y="283"/>
                  </a:lnTo>
                  <a:lnTo>
                    <a:pt x="645" y="290"/>
                  </a:lnTo>
                  <a:lnTo>
                    <a:pt x="652" y="297"/>
                  </a:lnTo>
                  <a:lnTo>
                    <a:pt x="645" y="305"/>
                  </a:lnTo>
                  <a:lnTo>
                    <a:pt x="652" y="312"/>
                  </a:lnTo>
                  <a:lnTo>
                    <a:pt x="638" y="312"/>
                  </a:lnTo>
                  <a:lnTo>
                    <a:pt x="630" y="319"/>
                  </a:lnTo>
                  <a:lnTo>
                    <a:pt x="630" y="312"/>
                  </a:lnTo>
                  <a:lnTo>
                    <a:pt x="623" y="312"/>
                  </a:lnTo>
                  <a:lnTo>
                    <a:pt x="616" y="312"/>
                  </a:lnTo>
                  <a:lnTo>
                    <a:pt x="602" y="312"/>
                  </a:lnTo>
                  <a:lnTo>
                    <a:pt x="595" y="312"/>
                  </a:lnTo>
                  <a:lnTo>
                    <a:pt x="588" y="312"/>
                  </a:lnTo>
                  <a:lnTo>
                    <a:pt x="581" y="305"/>
                  </a:lnTo>
                  <a:lnTo>
                    <a:pt x="574" y="305"/>
                  </a:lnTo>
                  <a:lnTo>
                    <a:pt x="567" y="312"/>
                  </a:lnTo>
                  <a:lnTo>
                    <a:pt x="560" y="312"/>
                  </a:lnTo>
                  <a:lnTo>
                    <a:pt x="552" y="305"/>
                  </a:lnTo>
                  <a:lnTo>
                    <a:pt x="560" y="297"/>
                  </a:lnTo>
                  <a:lnTo>
                    <a:pt x="552" y="297"/>
                  </a:lnTo>
                  <a:lnTo>
                    <a:pt x="560" y="290"/>
                  </a:lnTo>
                  <a:lnTo>
                    <a:pt x="538" y="290"/>
                  </a:lnTo>
                  <a:lnTo>
                    <a:pt x="538" y="283"/>
                  </a:lnTo>
                  <a:lnTo>
                    <a:pt x="531" y="283"/>
                  </a:lnTo>
                  <a:lnTo>
                    <a:pt x="531" y="297"/>
                  </a:lnTo>
                  <a:lnTo>
                    <a:pt x="524" y="297"/>
                  </a:lnTo>
                  <a:lnTo>
                    <a:pt x="503" y="305"/>
                  </a:lnTo>
                  <a:lnTo>
                    <a:pt x="503" y="297"/>
                  </a:lnTo>
                  <a:lnTo>
                    <a:pt x="496" y="297"/>
                  </a:lnTo>
                  <a:lnTo>
                    <a:pt x="489" y="297"/>
                  </a:lnTo>
                  <a:lnTo>
                    <a:pt x="482" y="297"/>
                  </a:lnTo>
                  <a:lnTo>
                    <a:pt x="467" y="290"/>
                  </a:lnTo>
                  <a:lnTo>
                    <a:pt x="460" y="290"/>
                  </a:lnTo>
                  <a:lnTo>
                    <a:pt x="453" y="290"/>
                  </a:lnTo>
                  <a:lnTo>
                    <a:pt x="432" y="283"/>
                  </a:lnTo>
                  <a:lnTo>
                    <a:pt x="411" y="269"/>
                  </a:lnTo>
                  <a:lnTo>
                    <a:pt x="411" y="262"/>
                  </a:lnTo>
                  <a:lnTo>
                    <a:pt x="404" y="248"/>
                  </a:lnTo>
                  <a:lnTo>
                    <a:pt x="404" y="241"/>
                  </a:lnTo>
                  <a:lnTo>
                    <a:pt x="397" y="241"/>
                  </a:lnTo>
                  <a:lnTo>
                    <a:pt x="389" y="241"/>
                  </a:lnTo>
                  <a:lnTo>
                    <a:pt x="382" y="234"/>
                  </a:lnTo>
                  <a:lnTo>
                    <a:pt x="382" y="241"/>
                  </a:lnTo>
                  <a:lnTo>
                    <a:pt x="375" y="241"/>
                  </a:lnTo>
                  <a:lnTo>
                    <a:pt x="368" y="241"/>
                  </a:lnTo>
                  <a:lnTo>
                    <a:pt x="361" y="241"/>
                  </a:lnTo>
                  <a:lnTo>
                    <a:pt x="354" y="241"/>
                  </a:lnTo>
                  <a:lnTo>
                    <a:pt x="347" y="248"/>
                  </a:lnTo>
                  <a:lnTo>
                    <a:pt x="340" y="248"/>
                  </a:lnTo>
                  <a:lnTo>
                    <a:pt x="347" y="241"/>
                  </a:lnTo>
                  <a:lnTo>
                    <a:pt x="340" y="241"/>
                  </a:lnTo>
                  <a:lnTo>
                    <a:pt x="333" y="241"/>
                  </a:lnTo>
                  <a:lnTo>
                    <a:pt x="333" y="248"/>
                  </a:lnTo>
                  <a:lnTo>
                    <a:pt x="326" y="248"/>
                  </a:lnTo>
                  <a:lnTo>
                    <a:pt x="326" y="255"/>
                  </a:lnTo>
                  <a:lnTo>
                    <a:pt x="326" y="248"/>
                  </a:lnTo>
                  <a:lnTo>
                    <a:pt x="319" y="255"/>
                  </a:lnTo>
                  <a:lnTo>
                    <a:pt x="312" y="255"/>
                  </a:lnTo>
                  <a:lnTo>
                    <a:pt x="312" y="248"/>
                  </a:lnTo>
                  <a:lnTo>
                    <a:pt x="304" y="255"/>
                  </a:lnTo>
                  <a:lnTo>
                    <a:pt x="297" y="248"/>
                  </a:lnTo>
                  <a:lnTo>
                    <a:pt x="290" y="248"/>
                  </a:lnTo>
                  <a:lnTo>
                    <a:pt x="290" y="241"/>
                  </a:lnTo>
                  <a:lnTo>
                    <a:pt x="290" y="248"/>
                  </a:lnTo>
                  <a:lnTo>
                    <a:pt x="269" y="255"/>
                  </a:lnTo>
                  <a:lnTo>
                    <a:pt x="269" y="262"/>
                  </a:lnTo>
                  <a:lnTo>
                    <a:pt x="262" y="269"/>
                  </a:lnTo>
                  <a:lnTo>
                    <a:pt x="248" y="269"/>
                  </a:lnTo>
                  <a:lnTo>
                    <a:pt x="248" y="276"/>
                  </a:lnTo>
                  <a:lnTo>
                    <a:pt x="241" y="283"/>
                  </a:lnTo>
                  <a:lnTo>
                    <a:pt x="226" y="290"/>
                  </a:lnTo>
                  <a:lnTo>
                    <a:pt x="212" y="290"/>
                  </a:lnTo>
                  <a:lnTo>
                    <a:pt x="212" y="305"/>
                  </a:lnTo>
                  <a:lnTo>
                    <a:pt x="205" y="312"/>
                  </a:lnTo>
                  <a:lnTo>
                    <a:pt x="198" y="312"/>
                  </a:lnTo>
                  <a:lnTo>
                    <a:pt x="191" y="305"/>
                  </a:lnTo>
                  <a:lnTo>
                    <a:pt x="184" y="312"/>
                  </a:lnTo>
                  <a:lnTo>
                    <a:pt x="191" y="319"/>
                  </a:lnTo>
                  <a:lnTo>
                    <a:pt x="184" y="319"/>
                  </a:lnTo>
                  <a:lnTo>
                    <a:pt x="170" y="319"/>
                  </a:lnTo>
                  <a:lnTo>
                    <a:pt x="163" y="326"/>
                  </a:lnTo>
                  <a:lnTo>
                    <a:pt x="170" y="333"/>
                  </a:lnTo>
                  <a:lnTo>
                    <a:pt x="149" y="347"/>
                  </a:lnTo>
                  <a:lnTo>
                    <a:pt x="149" y="361"/>
                  </a:lnTo>
                  <a:lnTo>
                    <a:pt x="141" y="361"/>
                  </a:lnTo>
                  <a:lnTo>
                    <a:pt x="134" y="354"/>
                  </a:lnTo>
                  <a:lnTo>
                    <a:pt x="134" y="347"/>
                  </a:lnTo>
                  <a:lnTo>
                    <a:pt x="127" y="340"/>
                  </a:lnTo>
                  <a:lnTo>
                    <a:pt x="113" y="347"/>
                  </a:lnTo>
                  <a:lnTo>
                    <a:pt x="120" y="368"/>
                  </a:lnTo>
                  <a:lnTo>
                    <a:pt x="113" y="382"/>
                  </a:lnTo>
                  <a:lnTo>
                    <a:pt x="106" y="390"/>
                  </a:lnTo>
                  <a:lnTo>
                    <a:pt x="92" y="390"/>
                  </a:lnTo>
                  <a:lnTo>
                    <a:pt x="78" y="382"/>
                  </a:lnTo>
                  <a:lnTo>
                    <a:pt x="71" y="382"/>
                  </a:lnTo>
                  <a:lnTo>
                    <a:pt x="56" y="382"/>
                  </a:lnTo>
                  <a:lnTo>
                    <a:pt x="49" y="382"/>
                  </a:lnTo>
                  <a:lnTo>
                    <a:pt x="35" y="375"/>
                  </a:lnTo>
                  <a:lnTo>
                    <a:pt x="28" y="375"/>
                  </a:lnTo>
                  <a:lnTo>
                    <a:pt x="21" y="375"/>
                  </a:lnTo>
                  <a:lnTo>
                    <a:pt x="7" y="368"/>
                  </a:lnTo>
                  <a:lnTo>
                    <a:pt x="0" y="368"/>
                  </a:lnTo>
                  <a:lnTo>
                    <a:pt x="7" y="361"/>
                  </a:lnTo>
                  <a:lnTo>
                    <a:pt x="21" y="354"/>
                  </a:lnTo>
                  <a:lnTo>
                    <a:pt x="7" y="347"/>
                  </a:lnTo>
                  <a:lnTo>
                    <a:pt x="7" y="340"/>
                  </a:lnTo>
                  <a:lnTo>
                    <a:pt x="14" y="340"/>
                  </a:lnTo>
                  <a:lnTo>
                    <a:pt x="7" y="340"/>
                  </a:lnTo>
                  <a:lnTo>
                    <a:pt x="7" y="333"/>
                  </a:lnTo>
                  <a:lnTo>
                    <a:pt x="7" y="326"/>
                  </a:lnTo>
                  <a:lnTo>
                    <a:pt x="0" y="326"/>
                  </a:lnTo>
                  <a:lnTo>
                    <a:pt x="7" y="326"/>
                  </a:lnTo>
                  <a:lnTo>
                    <a:pt x="0" y="326"/>
                  </a:lnTo>
                  <a:lnTo>
                    <a:pt x="7" y="319"/>
                  </a:lnTo>
                  <a:lnTo>
                    <a:pt x="7" y="312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3175000" y="4262438"/>
              <a:ext cx="1276350" cy="596900"/>
            </a:xfrm>
            <a:custGeom>
              <a:avLst/>
              <a:gdLst>
                <a:gd name="T0" fmla="*/ 2147483647 w 922"/>
                <a:gd name="T1" fmla="*/ 2147483647 h 496"/>
                <a:gd name="T2" fmla="*/ 2147483647 w 922"/>
                <a:gd name="T3" fmla="*/ 2147483647 h 496"/>
                <a:gd name="T4" fmla="*/ 2147483647 w 922"/>
                <a:gd name="T5" fmla="*/ 2147483647 h 496"/>
                <a:gd name="T6" fmla="*/ 2147483647 w 922"/>
                <a:gd name="T7" fmla="*/ 2147483647 h 496"/>
                <a:gd name="T8" fmla="*/ 2147483647 w 922"/>
                <a:gd name="T9" fmla="*/ 2147483647 h 496"/>
                <a:gd name="T10" fmla="*/ 2147483647 w 922"/>
                <a:gd name="T11" fmla="*/ 2147483647 h 496"/>
                <a:gd name="T12" fmla="*/ 2147483647 w 922"/>
                <a:gd name="T13" fmla="*/ 2147483647 h 496"/>
                <a:gd name="T14" fmla="*/ 0 w 922"/>
                <a:gd name="T15" fmla="*/ 2147483647 h 496"/>
                <a:gd name="T16" fmla="*/ 2147483647 w 922"/>
                <a:gd name="T17" fmla="*/ 2147483647 h 496"/>
                <a:gd name="T18" fmla="*/ 2147483647 w 922"/>
                <a:gd name="T19" fmla="*/ 2147483647 h 496"/>
                <a:gd name="T20" fmla="*/ 2147483647 w 922"/>
                <a:gd name="T21" fmla="*/ 2147483647 h 496"/>
                <a:gd name="T22" fmla="*/ 2147483647 w 922"/>
                <a:gd name="T23" fmla="*/ 2147483647 h 496"/>
                <a:gd name="T24" fmla="*/ 2147483647 w 922"/>
                <a:gd name="T25" fmla="*/ 2147483647 h 496"/>
                <a:gd name="T26" fmla="*/ 2147483647 w 922"/>
                <a:gd name="T27" fmla="*/ 2147483647 h 496"/>
                <a:gd name="T28" fmla="*/ 2147483647 w 922"/>
                <a:gd name="T29" fmla="*/ 2147483647 h 496"/>
                <a:gd name="T30" fmla="*/ 2147483647 w 922"/>
                <a:gd name="T31" fmla="*/ 2147483647 h 496"/>
                <a:gd name="T32" fmla="*/ 2147483647 w 922"/>
                <a:gd name="T33" fmla="*/ 2147483647 h 496"/>
                <a:gd name="T34" fmla="*/ 2147483647 w 922"/>
                <a:gd name="T35" fmla="*/ 2147483647 h 496"/>
                <a:gd name="T36" fmla="*/ 2147483647 w 922"/>
                <a:gd name="T37" fmla="*/ 2147483647 h 496"/>
                <a:gd name="T38" fmla="*/ 2147483647 w 922"/>
                <a:gd name="T39" fmla="*/ 2147483647 h 496"/>
                <a:gd name="T40" fmla="*/ 2147483647 w 922"/>
                <a:gd name="T41" fmla="*/ 2147483647 h 496"/>
                <a:gd name="T42" fmla="*/ 2147483647 w 922"/>
                <a:gd name="T43" fmla="*/ 2147483647 h 496"/>
                <a:gd name="T44" fmla="*/ 2147483647 w 922"/>
                <a:gd name="T45" fmla="*/ 2147483647 h 496"/>
                <a:gd name="T46" fmla="*/ 2147483647 w 922"/>
                <a:gd name="T47" fmla="*/ 2147483647 h 496"/>
                <a:gd name="T48" fmla="*/ 2147483647 w 922"/>
                <a:gd name="T49" fmla="*/ 2147483647 h 496"/>
                <a:gd name="T50" fmla="*/ 2147483647 w 922"/>
                <a:gd name="T51" fmla="*/ 2147483647 h 496"/>
                <a:gd name="T52" fmla="*/ 2147483647 w 922"/>
                <a:gd name="T53" fmla="*/ 2147483647 h 496"/>
                <a:gd name="T54" fmla="*/ 2147483647 w 922"/>
                <a:gd name="T55" fmla="*/ 2147483647 h 496"/>
                <a:gd name="T56" fmla="*/ 2147483647 w 922"/>
                <a:gd name="T57" fmla="*/ 2147483647 h 496"/>
                <a:gd name="T58" fmla="*/ 2147483647 w 922"/>
                <a:gd name="T59" fmla="*/ 2147483647 h 496"/>
                <a:gd name="T60" fmla="*/ 2147483647 w 922"/>
                <a:gd name="T61" fmla="*/ 2147483647 h 496"/>
                <a:gd name="T62" fmla="*/ 2147483647 w 922"/>
                <a:gd name="T63" fmla="*/ 2147483647 h 496"/>
                <a:gd name="T64" fmla="*/ 2147483647 w 922"/>
                <a:gd name="T65" fmla="*/ 2147483647 h 496"/>
                <a:gd name="T66" fmla="*/ 2147483647 w 922"/>
                <a:gd name="T67" fmla="*/ 2147483647 h 496"/>
                <a:gd name="T68" fmla="*/ 2147483647 w 922"/>
                <a:gd name="T69" fmla="*/ 2147483647 h 496"/>
                <a:gd name="T70" fmla="*/ 2147483647 w 922"/>
                <a:gd name="T71" fmla="*/ 2147483647 h 496"/>
                <a:gd name="T72" fmla="*/ 2147483647 w 922"/>
                <a:gd name="T73" fmla="*/ 2147483647 h 496"/>
                <a:gd name="T74" fmla="*/ 2147483647 w 922"/>
                <a:gd name="T75" fmla="*/ 2147483647 h 496"/>
                <a:gd name="T76" fmla="*/ 2147483647 w 922"/>
                <a:gd name="T77" fmla="*/ 2147483647 h 496"/>
                <a:gd name="T78" fmla="*/ 2147483647 w 922"/>
                <a:gd name="T79" fmla="*/ 2147483647 h 496"/>
                <a:gd name="T80" fmla="*/ 2147483647 w 922"/>
                <a:gd name="T81" fmla="*/ 2147483647 h 496"/>
                <a:gd name="T82" fmla="*/ 2147483647 w 922"/>
                <a:gd name="T83" fmla="*/ 2147483647 h 496"/>
                <a:gd name="T84" fmla="*/ 2147483647 w 922"/>
                <a:gd name="T85" fmla="*/ 2147483647 h 496"/>
                <a:gd name="T86" fmla="*/ 2147483647 w 922"/>
                <a:gd name="T87" fmla="*/ 2147483647 h 496"/>
                <a:gd name="T88" fmla="*/ 2147483647 w 922"/>
                <a:gd name="T89" fmla="*/ 2147483647 h 496"/>
                <a:gd name="T90" fmla="*/ 2147483647 w 922"/>
                <a:gd name="T91" fmla="*/ 2147483647 h 496"/>
                <a:gd name="T92" fmla="*/ 2147483647 w 922"/>
                <a:gd name="T93" fmla="*/ 2147483647 h 496"/>
                <a:gd name="T94" fmla="*/ 2147483647 w 922"/>
                <a:gd name="T95" fmla="*/ 2147483647 h 496"/>
                <a:gd name="T96" fmla="*/ 2147483647 w 922"/>
                <a:gd name="T97" fmla="*/ 2147483647 h 496"/>
                <a:gd name="T98" fmla="*/ 2147483647 w 922"/>
                <a:gd name="T99" fmla="*/ 2147483647 h 496"/>
                <a:gd name="T100" fmla="*/ 2147483647 w 922"/>
                <a:gd name="T101" fmla="*/ 2147483647 h 496"/>
                <a:gd name="T102" fmla="*/ 2147483647 w 922"/>
                <a:gd name="T103" fmla="*/ 2147483647 h 496"/>
                <a:gd name="T104" fmla="*/ 2147483647 w 922"/>
                <a:gd name="T105" fmla="*/ 2147483647 h 496"/>
                <a:gd name="T106" fmla="*/ 2147483647 w 922"/>
                <a:gd name="T107" fmla="*/ 2147483647 h 496"/>
                <a:gd name="T108" fmla="*/ 2147483647 w 922"/>
                <a:gd name="T109" fmla="*/ 2147483647 h 496"/>
                <a:gd name="T110" fmla="*/ 2147483647 w 922"/>
                <a:gd name="T111" fmla="*/ 2147483647 h 496"/>
                <a:gd name="T112" fmla="*/ 2147483647 w 922"/>
                <a:gd name="T113" fmla="*/ 2147483647 h 496"/>
                <a:gd name="T114" fmla="*/ 2147483647 w 922"/>
                <a:gd name="T115" fmla="*/ 2147483647 h 496"/>
                <a:gd name="T116" fmla="*/ 2147483647 w 922"/>
                <a:gd name="T117" fmla="*/ 2147483647 h 4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22"/>
                <a:gd name="T178" fmla="*/ 0 h 496"/>
                <a:gd name="T179" fmla="*/ 922 w 922"/>
                <a:gd name="T180" fmla="*/ 496 h 4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22" h="496">
                  <a:moveTo>
                    <a:pt x="418" y="297"/>
                  </a:moveTo>
                  <a:lnTo>
                    <a:pt x="426" y="297"/>
                  </a:lnTo>
                  <a:lnTo>
                    <a:pt x="418" y="283"/>
                  </a:lnTo>
                  <a:lnTo>
                    <a:pt x="411" y="283"/>
                  </a:lnTo>
                  <a:lnTo>
                    <a:pt x="411" y="290"/>
                  </a:lnTo>
                  <a:lnTo>
                    <a:pt x="404" y="290"/>
                  </a:lnTo>
                  <a:lnTo>
                    <a:pt x="397" y="283"/>
                  </a:lnTo>
                  <a:lnTo>
                    <a:pt x="390" y="283"/>
                  </a:lnTo>
                  <a:lnTo>
                    <a:pt x="383" y="276"/>
                  </a:lnTo>
                  <a:lnTo>
                    <a:pt x="376" y="276"/>
                  </a:lnTo>
                  <a:lnTo>
                    <a:pt x="355" y="262"/>
                  </a:lnTo>
                  <a:lnTo>
                    <a:pt x="348" y="269"/>
                  </a:lnTo>
                  <a:lnTo>
                    <a:pt x="341" y="269"/>
                  </a:lnTo>
                  <a:lnTo>
                    <a:pt x="341" y="276"/>
                  </a:lnTo>
                  <a:lnTo>
                    <a:pt x="333" y="276"/>
                  </a:lnTo>
                  <a:lnTo>
                    <a:pt x="333" y="269"/>
                  </a:lnTo>
                  <a:lnTo>
                    <a:pt x="326" y="269"/>
                  </a:lnTo>
                  <a:lnTo>
                    <a:pt x="326" y="262"/>
                  </a:lnTo>
                  <a:lnTo>
                    <a:pt x="319" y="269"/>
                  </a:lnTo>
                  <a:lnTo>
                    <a:pt x="298" y="276"/>
                  </a:lnTo>
                  <a:lnTo>
                    <a:pt x="255" y="276"/>
                  </a:lnTo>
                  <a:lnTo>
                    <a:pt x="255" y="283"/>
                  </a:lnTo>
                  <a:lnTo>
                    <a:pt x="241" y="297"/>
                  </a:lnTo>
                  <a:lnTo>
                    <a:pt x="234" y="297"/>
                  </a:lnTo>
                  <a:lnTo>
                    <a:pt x="227" y="297"/>
                  </a:lnTo>
                  <a:lnTo>
                    <a:pt x="220" y="290"/>
                  </a:lnTo>
                  <a:lnTo>
                    <a:pt x="220" y="297"/>
                  </a:lnTo>
                  <a:lnTo>
                    <a:pt x="220" y="311"/>
                  </a:lnTo>
                  <a:lnTo>
                    <a:pt x="199" y="311"/>
                  </a:lnTo>
                  <a:lnTo>
                    <a:pt x="185" y="326"/>
                  </a:lnTo>
                  <a:lnTo>
                    <a:pt x="192" y="340"/>
                  </a:lnTo>
                  <a:lnTo>
                    <a:pt x="178" y="340"/>
                  </a:lnTo>
                  <a:lnTo>
                    <a:pt x="178" y="333"/>
                  </a:lnTo>
                  <a:lnTo>
                    <a:pt x="170" y="333"/>
                  </a:lnTo>
                  <a:lnTo>
                    <a:pt x="163" y="347"/>
                  </a:lnTo>
                  <a:lnTo>
                    <a:pt x="170" y="347"/>
                  </a:lnTo>
                  <a:lnTo>
                    <a:pt x="163" y="354"/>
                  </a:lnTo>
                  <a:lnTo>
                    <a:pt x="149" y="368"/>
                  </a:lnTo>
                  <a:lnTo>
                    <a:pt x="142" y="368"/>
                  </a:lnTo>
                  <a:lnTo>
                    <a:pt x="135" y="368"/>
                  </a:lnTo>
                  <a:lnTo>
                    <a:pt x="121" y="404"/>
                  </a:lnTo>
                  <a:lnTo>
                    <a:pt x="107" y="404"/>
                  </a:lnTo>
                  <a:lnTo>
                    <a:pt x="107" y="411"/>
                  </a:lnTo>
                  <a:lnTo>
                    <a:pt x="93" y="404"/>
                  </a:lnTo>
                  <a:lnTo>
                    <a:pt x="85" y="396"/>
                  </a:lnTo>
                  <a:lnTo>
                    <a:pt x="78" y="404"/>
                  </a:lnTo>
                  <a:lnTo>
                    <a:pt x="85" y="404"/>
                  </a:lnTo>
                  <a:lnTo>
                    <a:pt x="85" y="411"/>
                  </a:lnTo>
                  <a:lnTo>
                    <a:pt x="71" y="411"/>
                  </a:lnTo>
                  <a:lnTo>
                    <a:pt x="71" y="404"/>
                  </a:lnTo>
                  <a:lnTo>
                    <a:pt x="64" y="396"/>
                  </a:lnTo>
                  <a:lnTo>
                    <a:pt x="64" y="389"/>
                  </a:lnTo>
                  <a:lnTo>
                    <a:pt x="57" y="382"/>
                  </a:lnTo>
                  <a:lnTo>
                    <a:pt x="50" y="382"/>
                  </a:lnTo>
                  <a:lnTo>
                    <a:pt x="43" y="382"/>
                  </a:lnTo>
                  <a:lnTo>
                    <a:pt x="36" y="382"/>
                  </a:lnTo>
                  <a:lnTo>
                    <a:pt x="36" y="375"/>
                  </a:lnTo>
                  <a:lnTo>
                    <a:pt x="36" y="368"/>
                  </a:lnTo>
                  <a:lnTo>
                    <a:pt x="22" y="368"/>
                  </a:lnTo>
                  <a:lnTo>
                    <a:pt x="7" y="361"/>
                  </a:lnTo>
                  <a:lnTo>
                    <a:pt x="0" y="361"/>
                  </a:lnTo>
                  <a:lnTo>
                    <a:pt x="0" y="354"/>
                  </a:lnTo>
                  <a:lnTo>
                    <a:pt x="7" y="340"/>
                  </a:lnTo>
                  <a:lnTo>
                    <a:pt x="15" y="333"/>
                  </a:lnTo>
                  <a:lnTo>
                    <a:pt x="22" y="319"/>
                  </a:lnTo>
                  <a:lnTo>
                    <a:pt x="50" y="311"/>
                  </a:lnTo>
                  <a:lnTo>
                    <a:pt x="50" y="304"/>
                  </a:lnTo>
                  <a:lnTo>
                    <a:pt x="43" y="304"/>
                  </a:lnTo>
                  <a:lnTo>
                    <a:pt x="43" y="297"/>
                  </a:lnTo>
                  <a:lnTo>
                    <a:pt x="50" y="297"/>
                  </a:lnTo>
                  <a:lnTo>
                    <a:pt x="50" y="304"/>
                  </a:lnTo>
                  <a:lnTo>
                    <a:pt x="50" y="297"/>
                  </a:lnTo>
                  <a:lnTo>
                    <a:pt x="57" y="290"/>
                  </a:lnTo>
                  <a:lnTo>
                    <a:pt x="57" y="283"/>
                  </a:lnTo>
                  <a:lnTo>
                    <a:pt x="50" y="269"/>
                  </a:lnTo>
                  <a:lnTo>
                    <a:pt x="50" y="276"/>
                  </a:lnTo>
                  <a:lnTo>
                    <a:pt x="43" y="283"/>
                  </a:lnTo>
                  <a:lnTo>
                    <a:pt x="43" y="276"/>
                  </a:lnTo>
                  <a:lnTo>
                    <a:pt x="43" y="262"/>
                  </a:lnTo>
                  <a:lnTo>
                    <a:pt x="43" y="255"/>
                  </a:lnTo>
                  <a:lnTo>
                    <a:pt x="50" y="248"/>
                  </a:lnTo>
                  <a:lnTo>
                    <a:pt x="43" y="248"/>
                  </a:lnTo>
                  <a:lnTo>
                    <a:pt x="36" y="248"/>
                  </a:lnTo>
                  <a:lnTo>
                    <a:pt x="36" y="241"/>
                  </a:lnTo>
                  <a:lnTo>
                    <a:pt x="43" y="233"/>
                  </a:lnTo>
                  <a:lnTo>
                    <a:pt x="36" y="233"/>
                  </a:lnTo>
                  <a:lnTo>
                    <a:pt x="50" y="226"/>
                  </a:lnTo>
                  <a:lnTo>
                    <a:pt x="43" y="219"/>
                  </a:lnTo>
                  <a:lnTo>
                    <a:pt x="29" y="226"/>
                  </a:lnTo>
                  <a:lnTo>
                    <a:pt x="22" y="219"/>
                  </a:lnTo>
                  <a:lnTo>
                    <a:pt x="29" y="212"/>
                  </a:lnTo>
                  <a:lnTo>
                    <a:pt x="36" y="205"/>
                  </a:lnTo>
                  <a:lnTo>
                    <a:pt x="36" y="198"/>
                  </a:lnTo>
                  <a:lnTo>
                    <a:pt x="36" y="191"/>
                  </a:lnTo>
                  <a:lnTo>
                    <a:pt x="43" y="191"/>
                  </a:lnTo>
                  <a:lnTo>
                    <a:pt x="43" y="184"/>
                  </a:lnTo>
                  <a:lnTo>
                    <a:pt x="50" y="184"/>
                  </a:lnTo>
                  <a:lnTo>
                    <a:pt x="50" y="177"/>
                  </a:lnTo>
                  <a:lnTo>
                    <a:pt x="43" y="177"/>
                  </a:lnTo>
                  <a:lnTo>
                    <a:pt x="50" y="170"/>
                  </a:lnTo>
                  <a:lnTo>
                    <a:pt x="50" y="177"/>
                  </a:lnTo>
                  <a:lnTo>
                    <a:pt x="50" y="170"/>
                  </a:lnTo>
                  <a:lnTo>
                    <a:pt x="22" y="177"/>
                  </a:lnTo>
                  <a:lnTo>
                    <a:pt x="15" y="170"/>
                  </a:lnTo>
                  <a:lnTo>
                    <a:pt x="7" y="163"/>
                  </a:lnTo>
                  <a:lnTo>
                    <a:pt x="7" y="141"/>
                  </a:lnTo>
                  <a:lnTo>
                    <a:pt x="7" y="134"/>
                  </a:lnTo>
                  <a:lnTo>
                    <a:pt x="29" y="141"/>
                  </a:lnTo>
                  <a:lnTo>
                    <a:pt x="29" y="134"/>
                  </a:lnTo>
                  <a:lnTo>
                    <a:pt x="36" y="134"/>
                  </a:lnTo>
                  <a:lnTo>
                    <a:pt x="50" y="141"/>
                  </a:lnTo>
                  <a:lnTo>
                    <a:pt x="57" y="141"/>
                  </a:lnTo>
                  <a:lnTo>
                    <a:pt x="64" y="141"/>
                  </a:lnTo>
                  <a:lnTo>
                    <a:pt x="78" y="148"/>
                  </a:lnTo>
                  <a:lnTo>
                    <a:pt x="85" y="148"/>
                  </a:lnTo>
                  <a:lnTo>
                    <a:pt x="100" y="148"/>
                  </a:lnTo>
                  <a:lnTo>
                    <a:pt x="107" y="148"/>
                  </a:lnTo>
                  <a:lnTo>
                    <a:pt x="121" y="156"/>
                  </a:lnTo>
                  <a:lnTo>
                    <a:pt x="135" y="156"/>
                  </a:lnTo>
                  <a:lnTo>
                    <a:pt x="142" y="148"/>
                  </a:lnTo>
                  <a:lnTo>
                    <a:pt x="149" y="134"/>
                  </a:lnTo>
                  <a:lnTo>
                    <a:pt x="142" y="113"/>
                  </a:lnTo>
                  <a:lnTo>
                    <a:pt x="156" y="106"/>
                  </a:lnTo>
                  <a:lnTo>
                    <a:pt x="163" y="113"/>
                  </a:lnTo>
                  <a:lnTo>
                    <a:pt x="163" y="120"/>
                  </a:lnTo>
                  <a:lnTo>
                    <a:pt x="170" y="127"/>
                  </a:lnTo>
                  <a:lnTo>
                    <a:pt x="178" y="127"/>
                  </a:lnTo>
                  <a:lnTo>
                    <a:pt x="178" y="113"/>
                  </a:lnTo>
                  <a:lnTo>
                    <a:pt x="199" y="99"/>
                  </a:lnTo>
                  <a:lnTo>
                    <a:pt x="192" y="92"/>
                  </a:lnTo>
                  <a:lnTo>
                    <a:pt x="199" y="85"/>
                  </a:lnTo>
                  <a:lnTo>
                    <a:pt x="213" y="85"/>
                  </a:lnTo>
                  <a:lnTo>
                    <a:pt x="220" y="85"/>
                  </a:lnTo>
                  <a:lnTo>
                    <a:pt x="213" y="78"/>
                  </a:lnTo>
                  <a:lnTo>
                    <a:pt x="220" y="71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1"/>
                  </a:lnTo>
                  <a:lnTo>
                    <a:pt x="241" y="56"/>
                  </a:lnTo>
                  <a:lnTo>
                    <a:pt x="255" y="56"/>
                  </a:lnTo>
                  <a:lnTo>
                    <a:pt x="270" y="49"/>
                  </a:lnTo>
                  <a:lnTo>
                    <a:pt x="277" y="42"/>
                  </a:lnTo>
                  <a:lnTo>
                    <a:pt x="277" y="35"/>
                  </a:lnTo>
                  <a:lnTo>
                    <a:pt x="291" y="35"/>
                  </a:lnTo>
                  <a:lnTo>
                    <a:pt x="298" y="28"/>
                  </a:lnTo>
                  <a:lnTo>
                    <a:pt x="298" y="21"/>
                  </a:lnTo>
                  <a:lnTo>
                    <a:pt x="319" y="14"/>
                  </a:lnTo>
                  <a:lnTo>
                    <a:pt x="319" y="7"/>
                  </a:lnTo>
                  <a:lnTo>
                    <a:pt x="319" y="14"/>
                  </a:lnTo>
                  <a:lnTo>
                    <a:pt x="326" y="14"/>
                  </a:lnTo>
                  <a:lnTo>
                    <a:pt x="333" y="21"/>
                  </a:lnTo>
                  <a:lnTo>
                    <a:pt x="341" y="14"/>
                  </a:lnTo>
                  <a:lnTo>
                    <a:pt x="341" y="21"/>
                  </a:lnTo>
                  <a:lnTo>
                    <a:pt x="348" y="21"/>
                  </a:lnTo>
                  <a:lnTo>
                    <a:pt x="355" y="14"/>
                  </a:lnTo>
                  <a:lnTo>
                    <a:pt x="355" y="21"/>
                  </a:lnTo>
                  <a:lnTo>
                    <a:pt x="355" y="14"/>
                  </a:lnTo>
                  <a:lnTo>
                    <a:pt x="362" y="14"/>
                  </a:lnTo>
                  <a:lnTo>
                    <a:pt x="362" y="7"/>
                  </a:lnTo>
                  <a:lnTo>
                    <a:pt x="369" y="7"/>
                  </a:lnTo>
                  <a:lnTo>
                    <a:pt x="376" y="7"/>
                  </a:lnTo>
                  <a:lnTo>
                    <a:pt x="369" y="14"/>
                  </a:lnTo>
                  <a:lnTo>
                    <a:pt x="376" y="14"/>
                  </a:lnTo>
                  <a:lnTo>
                    <a:pt x="383" y="7"/>
                  </a:lnTo>
                  <a:lnTo>
                    <a:pt x="390" y="7"/>
                  </a:lnTo>
                  <a:lnTo>
                    <a:pt x="397" y="7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1" y="0"/>
                  </a:lnTo>
                  <a:lnTo>
                    <a:pt x="418" y="7"/>
                  </a:lnTo>
                  <a:lnTo>
                    <a:pt x="426" y="7"/>
                  </a:lnTo>
                  <a:lnTo>
                    <a:pt x="433" y="7"/>
                  </a:lnTo>
                  <a:lnTo>
                    <a:pt x="433" y="14"/>
                  </a:lnTo>
                  <a:lnTo>
                    <a:pt x="440" y="28"/>
                  </a:lnTo>
                  <a:lnTo>
                    <a:pt x="440" y="35"/>
                  </a:lnTo>
                  <a:lnTo>
                    <a:pt x="461" y="49"/>
                  </a:lnTo>
                  <a:lnTo>
                    <a:pt x="482" y="56"/>
                  </a:lnTo>
                  <a:lnTo>
                    <a:pt x="489" y="56"/>
                  </a:lnTo>
                  <a:lnTo>
                    <a:pt x="496" y="56"/>
                  </a:lnTo>
                  <a:lnTo>
                    <a:pt x="511" y="63"/>
                  </a:lnTo>
                  <a:lnTo>
                    <a:pt x="518" y="63"/>
                  </a:lnTo>
                  <a:lnTo>
                    <a:pt x="525" y="63"/>
                  </a:lnTo>
                  <a:lnTo>
                    <a:pt x="532" y="63"/>
                  </a:lnTo>
                  <a:lnTo>
                    <a:pt x="532" y="71"/>
                  </a:lnTo>
                  <a:lnTo>
                    <a:pt x="553" y="63"/>
                  </a:lnTo>
                  <a:lnTo>
                    <a:pt x="560" y="63"/>
                  </a:lnTo>
                  <a:lnTo>
                    <a:pt x="560" y="49"/>
                  </a:lnTo>
                  <a:lnTo>
                    <a:pt x="567" y="49"/>
                  </a:lnTo>
                  <a:lnTo>
                    <a:pt x="567" y="56"/>
                  </a:lnTo>
                  <a:lnTo>
                    <a:pt x="589" y="56"/>
                  </a:lnTo>
                  <a:lnTo>
                    <a:pt x="581" y="63"/>
                  </a:lnTo>
                  <a:lnTo>
                    <a:pt x="589" y="63"/>
                  </a:lnTo>
                  <a:lnTo>
                    <a:pt x="581" y="71"/>
                  </a:lnTo>
                  <a:lnTo>
                    <a:pt x="589" y="78"/>
                  </a:lnTo>
                  <a:lnTo>
                    <a:pt x="596" y="78"/>
                  </a:lnTo>
                  <a:lnTo>
                    <a:pt x="603" y="71"/>
                  </a:lnTo>
                  <a:lnTo>
                    <a:pt x="610" y="71"/>
                  </a:lnTo>
                  <a:lnTo>
                    <a:pt x="617" y="78"/>
                  </a:lnTo>
                  <a:lnTo>
                    <a:pt x="624" y="78"/>
                  </a:lnTo>
                  <a:lnTo>
                    <a:pt x="631" y="78"/>
                  </a:lnTo>
                  <a:lnTo>
                    <a:pt x="645" y="78"/>
                  </a:lnTo>
                  <a:lnTo>
                    <a:pt x="652" y="78"/>
                  </a:lnTo>
                  <a:lnTo>
                    <a:pt x="659" y="78"/>
                  </a:lnTo>
                  <a:lnTo>
                    <a:pt x="659" y="85"/>
                  </a:lnTo>
                  <a:lnTo>
                    <a:pt x="667" y="78"/>
                  </a:lnTo>
                  <a:lnTo>
                    <a:pt x="681" y="78"/>
                  </a:lnTo>
                  <a:lnTo>
                    <a:pt x="674" y="71"/>
                  </a:lnTo>
                  <a:lnTo>
                    <a:pt x="681" y="63"/>
                  </a:lnTo>
                  <a:lnTo>
                    <a:pt x="674" y="56"/>
                  </a:lnTo>
                  <a:lnTo>
                    <a:pt x="674" y="49"/>
                  </a:lnTo>
                  <a:lnTo>
                    <a:pt x="667" y="42"/>
                  </a:lnTo>
                  <a:lnTo>
                    <a:pt x="674" y="35"/>
                  </a:lnTo>
                  <a:lnTo>
                    <a:pt x="681" y="35"/>
                  </a:lnTo>
                  <a:lnTo>
                    <a:pt x="688" y="28"/>
                  </a:lnTo>
                  <a:lnTo>
                    <a:pt x="695" y="35"/>
                  </a:lnTo>
                  <a:lnTo>
                    <a:pt x="695" y="28"/>
                  </a:lnTo>
                  <a:lnTo>
                    <a:pt x="702" y="28"/>
                  </a:lnTo>
                  <a:lnTo>
                    <a:pt x="709" y="28"/>
                  </a:lnTo>
                  <a:lnTo>
                    <a:pt x="716" y="35"/>
                  </a:lnTo>
                  <a:lnTo>
                    <a:pt x="716" y="42"/>
                  </a:lnTo>
                  <a:lnTo>
                    <a:pt x="723" y="42"/>
                  </a:lnTo>
                  <a:lnTo>
                    <a:pt x="730" y="42"/>
                  </a:lnTo>
                  <a:lnTo>
                    <a:pt x="737" y="42"/>
                  </a:lnTo>
                  <a:lnTo>
                    <a:pt x="744" y="49"/>
                  </a:lnTo>
                  <a:lnTo>
                    <a:pt x="752" y="49"/>
                  </a:lnTo>
                  <a:lnTo>
                    <a:pt x="766" y="42"/>
                  </a:lnTo>
                  <a:lnTo>
                    <a:pt x="773" y="49"/>
                  </a:lnTo>
                  <a:lnTo>
                    <a:pt x="773" y="56"/>
                  </a:lnTo>
                  <a:lnTo>
                    <a:pt x="780" y="63"/>
                  </a:lnTo>
                  <a:lnTo>
                    <a:pt x="773" y="71"/>
                  </a:lnTo>
                  <a:lnTo>
                    <a:pt x="773" y="85"/>
                  </a:lnTo>
                  <a:lnTo>
                    <a:pt x="773" y="92"/>
                  </a:lnTo>
                  <a:lnTo>
                    <a:pt x="766" y="99"/>
                  </a:lnTo>
                  <a:lnTo>
                    <a:pt x="766" y="106"/>
                  </a:lnTo>
                  <a:lnTo>
                    <a:pt x="759" y="106"/>
                  </a:lnTo>
                  <a:lnTo>
                    <a:pt x="759" y="113"/>
                  </a:lnTo>
                  <a:lnTo>
                    <a:pt x="766" y="127"/>
                  </a:lnTo>
                  <a:lnTo>
                    <a:pt x="773" y="134"/>
                  </a:lnTo>
                  <a:lnTo>
                    <a:pt x="773" y="148"/>
                  </a:lnTo>
                  <a:lnTo>
                    <a:pt x="780" y="177"/>
                  </a:lnTo>
                  <a:lnTo>
                    <a:pt x="787" y="198"/>
                  </a:lnTo>
                  <a:lnTo>
                    <a:pt x="794" y="198"/>
                  </a:lnTo>
                  <a:lnTo>
                    <a:pt x="822" y="198"/>
                  </a:lnTo>
                  <a:lnTo>
                    <a:pt x="830" y="198"/>
                  </a:lnTo>
                  <a:lnTo>
                    <a:pt x="837" y="198"/>
                  </a:lnTo>
                  <a:lnTo>
                    <a:pt x="844" y="191"/>
                  </a:lnTo>
                  <a:lnTo>
                    <a:pt x="872" y="191"/>
                  </a:lnTo>
                  <a:lnTo>
                    <a:pt x="886" y="191"/>
                  </a:lnTo>
                  <a:lnTo>
                    <a:pt x="893" y="198"/>
                  </a:lnTo>
                  <a:lnTo>
                    <a:pt x="900" y="198"/>
                  </a:lnTo>
                  <a:lnTo>
                    <a:pt x="907" y="198"/>
                  </a:lnTo>
                  <a:lnTo>
                    <a:pt x="915" y="205"/>
                  </a:lnTo>
                  <a:lnTo>
                    <a:pt x="922" y="198"/>
                  </a:lnTo>
                  <a:lnTo>
                    <a:pt x="915" y="205"/>
                  </a:lnTo>
                  <a:lnTo>
                    <a:pt x="900" y="205"/>
                  </a:lnTo>
                  <a:lnTo>
                    <a:pt x="893" y="212"/>
                  </a:lnTo>
                  <a:lnTo>
                    <a:pt x="886" y="212"/>
                  </a:lnTo>
                  <a:lnTo>
                    <a:pt x="879" y="212"/>
                  </a:lnTo>
                  <a:lnTo>
                    <a:pt x="865" y="212"/>
                  </a:lnTo>
                  <a:lnTo>
                    <a:pt x="865" y="219"/>
                  </a:lnTo>
                  <a:lnTo>
                    <a:pt x="858" y="219"/>
                  </a:lnTo>
                  <a:lnTo>
                    <a:pt x="851" y="226"/>
                  </a:lnTo>
                  <a:lnTo>
                    <a:pt x="844" y="241"/>
                  </a:lnTo>
                  <a:lnTo>
                    <a:pt x="830" y="248"/>
                  </a:lnTo>
                  <a:lnTo>
                    <a:pt x="822" y="255"/>
                  </a:lnTo>
                  <a:lnTo>
                    <a:pt x="815" y="255"/>
                  </a:lnTo>
                  <a:lnTo>
                    <a:pt x="808" y="255"/>
                  </a:lnTo>
                  <a:lnTo>
                    <a:pt x="801" y="255"/>
                  </a:lnTo>
                  <a:lnTo>
                    <a:pt x="801" y="269"/>
                  </a:lnTo>
                  <a:lnTo>
                    <a:pt x="794" y="283"/>
                  </a:lnTo>
                  <a:lnTo>
                    <a:pt x="787" y="290"/>
                  </a:lnTo>
                  <a:lnTo>
                    <a:pt x="787" y="297"/>
                  </a:lnTo>
                  <a:lnTo>
                    <a:pt x="780" y="297"/>
                  </a:lnTo>
                  <a:lnTo>
                    <a:pt x="780" y="304"/>
                  </a:lnTo>
                  <a:lnTo>
                    <a:pt x="780" y="319"/>
                  </a:lnTo>
                  <a:lnTo>
                    <a:pt x="766" y="319"/>
                  </a:lnTo>
                  <a:lnTo>
                    <a:pt x="759" y="319"/>
                  </a:lnTo>
                  <a:lnTo>
                    <a:pt x="752" y="326"/>
                  </a:lnTo>
                  <a:lnTo>
                    <a:pt x="744" y="326"/>
                  </a:lnTo>
                  <a:lnTo>
                    <a:pt x="744" y="333"/>
                  </a:lnTo>
                  <a:lnTo>
                    <a:pt x="737" y="333"/>
                  </a:lnTo>
                  <a:lnTo>
                    <a:pt x="744" y="333"/>
                  </a:lnTo>
                  <a:lnTo>
                    <a:pt x="737" y="340"/>
                  </a:lnTo>
                  <a:lnTo>
                    <a:pt x="737" y="347"/>
                  </a:lnTo>
                  <a:lnTo>
                    <a:pt x="730" y="347"/>
                  </a:lnTo>
                  <a:lnTo>
                    <a:pt x="723" y="347"/>
                  </a:lnTo>
                  <a:lnTo>
                    <a:pt x="716" y="347"/>
                  </a:lnTo>
                  <a:lnTo>
                    <a:pt x="709" y="347"/>
                  </a:lnTo>
                  <a:lnTo>
                    <a:pt x="702" y="347"/>
                  </a:lnTo>
                  <a:lnTo>
                    <a:pt x="702" y="354"/>
                  </a:lnTo>
                  <a:lnTo>
                    <a:pt x="702" y="361"/>
                  </a:lnTo>
                  <a:lnTo>
                    <a:pt x="695" y="361"/>
                  </a:lnTo>
                  <a:lnTo>
                    <a:pt x="702" y="368"/>
                  </a:lnTo>
                  <a:lnTo>
                    <a:pt x="695" y="375"/>
                  </a:lnTo>
                  <a:lnTo>
                    <a:pt x="688" y="375"/>
                  </a:lnTo>
                  <a:lnTo>
                    <a:pt x="681" y="382"/>
                  </a:lnTo>
                  <a:lnTo>
                    <a:pt x="674" y="382"/>
                  </a:lnTo>
                  <a:lnTo>
                    <a:pt x="674" y="389"/>
                  </a:lnTo>
                  <a:lnTo>
                    <a:pt x="667" y="389"/>
                  </a:lnTo>
                  <a:lnTo>
                    <a:pt x="652" y="389"/>
                  </a:lnTo>
                  <a:lnTo>
                    <a:pt x="645" y="396"/>
                  </a:lnTo>
                  <a:lnTo>
                    <a:pt x="645" y="404"/>
                  </a:lnTo>
                  <a:lnTo>
                    <a:pt x="645" y="411"/>
                  </a:lnTo>
                  <a:lnTo>
                    <a:pt x="638" y="418"/>
                  </a:lnTo>
                  <a:lnTo>
                    <a:pt x="631" y="418"/>
                  </a:lnTo>
                  <a:lnTo>
                    <a:pt x="624" y="411"/>
                  </a:lnTo>
                  <a:lnTo>
                    <a:pt x="617" y="411"/>
                  </a:lnTo>
                  <a:lnTo>
                    <a:pt x="610" y="411"/>
                  </a:lnTo>
                  <a:lnTo>
                    <a:pt x="603" y="404"/>
                  </a:lnTo>
                  <a:lnTo>
                    <a:pt x="596" y="404"/>
                  </a:lnTo>
                  <a:lnTo>
                    <a:pt x="589" y="411"/>
                  </a:lnTo>
                  <a:lnTo>
                    <a:pt x="581" y="404"/>
                  </a:lnTo>
                  <a:lnTo>
                    <a:pt x="581" y="411"/>
                  </a:lnTo>
                  <a:lnTo>
                    <a:pt x="574" y="411"/>
                  </a:lnTo>
                  <a:lnTo>
                    <a:pt x="581" y="418"/>
                  </a:lnTo>
                  <a:lnTo>
                    <a:pt x="574" y="425"/>
                  </a:lnTo>
                  <a:lnTo>
                    <a:pt x="581" y="425"/>
                  </a:lnTo>
                  <a:lnTo>
                    <a:pt x="574" y="432"/>
                  </a:lnTo>
                  <a:lnTo>
                    <a:pt x="574" y="439"/>
                  </a:lnTo>
                  <a:lnTo>
                    <a:pt x="581" y="453"/>
                  </a:lnTo>
                  <a:lnTo>
                    <a:pt x="589" y="460"/>
                  </a:lnTo>
                  <a:lnTo>
                    <a:pt x="581" y="467"/>
                  </a:lnTo>
                  <a:lnTo>
                    <a:pt x="589" y="474"/>
                  </a:lnTo>
                  <a:lnTo>
                    <a:pt x="589" y="481"/>
                  </a:lnTo>
                  <a:lnTo>
                    <a:pt x="589" y="489"/>
                  </a:lnTo>
                  <a:lnTo>
                    <a:pt x="581" y="489"/>
                  </a:lnTo>
                  <a:lnTo>
                    <a:pt x="567" y="481"/>
                  </a:lnTo>
                  <a:lnTo>
                    <a:pt x="539" y="489"/>
                  </a:lnTo>
                  <a:lnTo>
                    <a:pt x="532" y="481"/>
                  </a:lnTo>
                  <a:lnTo>
                    <a:pt x="525" y="481"/>
                  </a:lnTo>
                  <a:lnTo>
                    <a:pt x="525" y="474"/>
                  </a:lnTo>
                  <a:lnTo>
                    <a:pt x="525" y="467"/>
                  </a:lnTo>
                  <a:lnTo>
                    <a:pt x="518" y="489"/>
                  </a:lnTo>
                  <a:lnTo>
                    <a:pt x="511" y="496"/>
                  </a:lnTo>
                  <a:lnTo>
                    <a:pt x="504" y="496"/>
                  </a:lnTo>
                  <a:lnTo>
                    <a:pt x="496" y="489"/>
                  </a:lnTo>
                  <a:lnTo>
                    <a:pt x="489" y="496"/>
                  </a:lnTo>
                  <a:lnTo>
                    <a:pt x="482" y="496"/>
                  </a:lnTo>
                  <a:lnTo>
                    <a:pt x="475" y="489"/>
                  </a:lnTo>
                  <a:lnTo>
                    <a:pt x="454" y="481"/>
                  </a:lnTo>
                  <a:lnTo>
                    <a:pt x="447" y="481"/>
                  </a:lnTo>
                  <a:lnTo>
                    <a:pt x="447" y="467"/>
                  </a:lnTo>
                  <a:lnTo>
                    <a:pt x="454" y="460"/>
                  </a:lnTo>
                  <a:lnTo>
                    <a:pt x="461" y="453"/>
                  </a:lnTo>
                  <a:lnTo>
                    <a:pt x="454" y="446"/>
                  </a:lnTo>
                  <a:lnTo>
                    <a:pt x="454" y="439"/>
                  </a:lnTo>
                  <a:lnTo>
                    <a:pt x="447" y="432"/>
                  </a:lnTo>
                  <a:lnTo>
                    <a:pt x="447" y="425"/>
                  </a:lnTo>
                  <a:lnTo>
                    <a:pt x="447" y="411"/>
                  </a:lnTo>
                  <a:lnTo>
                    <a:pt x="454" y="404"/>
                  </a:lnTo>
                  <a:lnTo>
                    <a:pt x="447" y="396"/>
                  </a:lnTo>
                  <a:lnTo>
                    <a:pt x="447" y="389"/>
                  </a:lnTo>
                  <a:lnTo>
                    <a:pt x="454" y="375"/>
                  </a:lnTo>
                  <a:lnTo>
                    <a:pt x="461" y="375"/>
                  </a:lnTo>
                  <a:lnTo>
                    <a:pt x="468" y="368"/>
                  </a:lnTo>
                  <a:lnTo>
                    <a:pt x="461" y="361"/>
                  </a:lnTo>
                  <a:lnTo>
                    <a:pt x="454" y="354"/>
                  </a:lnTo>
                  <a:lnTo>
                    <a:pt x="440" y="347"/>
                  </a:lnTo>
                  <a:lnTo>
                    <a:pt x="433" y="347"/>
                  </a:lnTo>
                  <a:lnTo>
                    <a:pt x="426" y="340"/>
                  </a:lnTo>
                  <a:lnTo>
                    <a:pt x="440" y="333"/>
                  </a:lnTo>
                  <a:lnTo>
                    <a:pt x="440" y="326"/>
                  </a:lnTo>
                  <a:lnTo>
                    <a:pt x="433" y="326"/>
                  </a:lnTo>
                  <a:lnTo>
                    <a:pt x="433" y="319"/>
                  </a:lnTo>
                  <a:lnTo>
                    <a:pt x="426" y="319"/>
                  </a:lnTo>
                  <a:lnTo>
                    <a:pt x="418" y="319"/>
                  </a:lnTo>
                  <a:lnTo>
                    <a:pt x="411" y="319"/>
                  </a:lnTo>
                  <a:lnTo>
                    <a:pt x="404" y="319"/>
                  </a:lnTo>
                  <a:lnTo>
                    <a:pt x="404" y="304"/>
                  </a:lnTo>
                  <a:lnTo>
                    <a:pt x="411" y="304"/>
                  </a:lnTo>
                  <a:lnTo>
                    <a:pt x="418" y="297"/>
                  </a:lnTo>
                  <a:close/>
                  <a:moveTo>
                    <a:pt x="326" y="205"/>
                  </a:moveTo>
                  <a:lnTo>
                    <a:pt x="333" y="212"/>
                  </a:lnTo>
                  <a:lnTo>
                    <a:pt x="348" y="212"/>
                  </a:lnTo>
                  <a:lnTo>
                    <a:pt x="348" y="219"/>
                  </a:lnTo>
                  <a:lnTo>
                    <a:pt x="355" y="219"/>
                  </a:lnTo>
                  <a:lnTo>
                    <a:pt x="355" y="226"/>
                  </a:lnTo>
                  <a:lnTo>
                    <a:pt x="355" y="233"/>
                  </a:lnTo>
                  <a:lnTo>
                    <a:pt x="362" y="233"/>
                  </a:lnTo>
                  <a:lnTo>
                    <a:pt x="369" y="226"/>
                  </a:lnTo>
                  <a:lnTo>
                    <a:pt x="376" y="219"/>
                  </a:lnTo>
                  <a:lnTo>
                    <a:pt x="383" y="212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411" y="219"/>
                  </a:lnTo>
                  <a:lnTo>
                    <a:pt x="418" y="219"/>
                  </a:lnTo>
                  <a:lnTo>
                    <a:pt x="418" y="212"/>
                  </a:lnTo>
                  <a:lnTo>
                    <a:pt x="426" y="212"/>
                  </a:lnTo>
                  <a:lnTo>
                    <a:pt x="426" y="205"/>
                  </a:lnTo>
                  <a:lnTo>
                    <a:pt x="426" y="198"/>
                  </a:lnTo>
                  <a:lnTo>
                    <a:pt x="433" y="191"/>
                  </a:lnTo>
                  <a:lnTo>
                    <a:pt x="426" y="184"/>
                  </a:lnTo>
                  <a:lnTo>
                    <a:pt x="426" y="177"/>
                  </a:lnTo>
                  <a:lnTo>
                    <a:pt x="418" y="177"/>
                  </a:lnTo>
                  <a:lnTo>
                    <a:pt x="411" y="170"/>
                  </a:lnTo>
                  <a:lnTo>
                    <a:pt x="404" y="170"/>
                  </a:lnTo>
                  <a:lnTo>
                    <a:pt x="404" y="163"/>
                  </a:lnTo>
                  <a:lnTo>
                    <a:pt x="404" y="156"/>
                  </a:lnTo>
                  <a:lnTo>
                    <a:pt x="397" y="156"/>
                  </a:lnTo>
                  <a:lnTo>
                    <a:pt x="390" y="163"/>
                  </a:lnTo>
                  <a:lnTo>
                    <a:pt x="383" y="163"/>
                  </a:lnTo>
                  <a:lnTo>
                    <a:pt x="376" y="148"/>
                  </a:lnTo>
                  <a:lnTo>
                    <a:pt x="376" y="141"/>
                  </a:lnTo>
                  <a:lnTo>
                    <a:pt x="369" y="141"/>
                  </a:lnTo>
                  <a:lnTo>
                    <a:pt x="362" y="141"/>
                  </a:lnTo>
                  <a:lnTo>
                    <a:pt x="362" y="148"/>
                  </a:lnTo>
                  <a:lnTo>
                    <a:pt x="355" y="148"/>
                  </a:lnTo>
                  <a:lnTo>
                    <a:pt x="355" y="141"/>
                  </a:lnTo>
                  <a:lnTo>
                    <a:pt x="348" y="156"/>
                  </a:lnTo>
                  <a:lnTo>
                    <a:pt x="341" y="156"/>
                  </a:lnTo>
                  <a:lnTo>
                    <a:pt x="333" y="156"/>
                  </a:lnTo>
                  <a:lnTo>
                    <a:pt x="326" y="163"/>
                  </a:lnTo>
                  <a:lnTo>
                    <a:pt x="326" y="156"/>
                  </a:lnTo>
                  <a:lnTo>
                    <a:pt x="319" y="163"/>
                  </a:lnTo>
                  <a:lnTo>
                    <a:pt x="312" y="163"/>
                  </a:lnTo>
                  <a:lnTo>
                    <a:pt x="305" y="163"/>
                  </a:lnTo>
                  <a:lnTo>
                    <a:pt x="305" y="170"/>
                  </a:lnTo>
                  <a:lnTo>
                    <a:pt x="312" y="177"/>
                  </a:lnTo>
                  <a:lnTo>
                    <a:pt x="305" y="184"/>
                  </a:lnTo>
                  <a:lnTo>
                    <a:pt x="312" y="184"/>
                  </a:lnTo>
                  <a:lnTo>
                    <a:pt x="312" y="191"/>
                  </a:lnTo>
                  <a:lnTo>
                    <a:pt x="312" y="198"/>
                  </a:lnTo>
                  <a:lnTo>
                    <a:pt x="312" y="205"/>
                  </a:lnTo>
                  <a:lnTo>
                    <a:pt x="326" y="205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049588" y="4576763"/>
              <a:ext cx="949325" cy="746125"/>
            </a:xfrm>
            <a:custGeom>
              <a:avLst/>
              <a:gdLst>
                <a:gd name="T0" fmla="*/ 2147483647 w 688"/>
                <a:gd name="T1" fmla="*/ 2147483647 h 623"/>
                <a:gd name="T2" fmla="*/ 2147483647 w 688"/>
                <a:gd name="T3" fmla="*/ 2147483647 h 623"/>
                <a:gd name="T4" fmla="*/ 2147483647 w 688"/>
                <a:gd name="T5" fmla="*/ 2147483647 h 623"/>
                <a:gd name="T6" fmla="*/ 2147483647 w 688"/>
                <a:gd name="T7" fmla="*/ 2147483647 h 623"/>
                <a:gd name="T8" fmla="*/ 2147483647 w 688"/>
                <a:gd name="T9" fmla="*/ 2147483647 h 623"/>
                <a:gd name="T10" fmla="*/ 2147483647 w 688"/>
                <a:gd name="T11" fmla="*/ 2147483647 h 623"/>
                <a:gd name="T12" fmla="*/ 2147483647 w 688"/>
                <a:gd name="T13" fmla="*/ 2147483647 h 623"/>
                <a:gd name="T14" fmla="*/ 2147483647 w 688"/>
                <a:gd name="T15" fmla="*/ 2147483647 h 623"/>
                <a:gd name="T16" fmla="*/ 2147483647 w 688"/>
                <a:gd name="T17" fmla="*/ 2147483647 h 623"/>
                <a:gd name="T18" fmla="*/ 2147483647 w 688"/>
                <a:gd name="T19" fmla="*/ 2147483647 h 623"/>
                <a:gd name="T20" fmla="*/ 2147483647 w 688"/>
                <a:gd name="T21" fmla="*/ 2147483647 h 623"/>
                <a:gd name="T22" fmla="*/ 2147483647 w 688"/>
                <a:gd name="T23" fmla="*/ 2147483647 h 623"/>
                <a:gd name="T24" fmla="*/ 2147483647 w 688"/>
                <a:gd name="T25" fmla="*/ 2147483647 h 623"/>
                <a:gd name="T26" fmla="*/ 2147483647 w 688"/>
                <a:gd name="T27" fmla="*/ 2147483647 h 623"/>
                <a:gd name="T28" fmla="*/ 2147483647 w 688"/>
                <a:gd name="T29" fmla="*/ 2147483647 h 623"/>
                <a:gd name="T30" fmla="*/ 2147483647 w 688"/>
                <a:gd name="T31" fmla="*/ 2147483647 h 623"/>
                <a:gd name="T32" fmla="*/ 2147483647 w 688"/>
                <a:gd name="T33" fmla="*/ 2147483647 h 623"/>
                <a:gd name="T34" fmla="*/ 2147483647 w 688"/>
                <a:gd name="T35" fmla="*/ 2147483647 h 623"/>
                <a:gd name="T36" fmla="*/ 2147483647 w 688"/>
                <a:gd name="T37" fmla="*/ 2147483647 h 623"/>
                <a:gd name="T38" fmla="*/ 2147483647 w 688"/>
                <a:gd name="T39" fmla="*/ 0 h 623"/>
                <a:gd name="T40" fmla="*/ 2147483647 w 688"/>
                <a:gd name="T41" fmla="*/ 2147483647 h 623"/>
                <a:gd name="T42" fmla="*/ 2147483647 w 688"/>
                <a:gd name="T43" fmla="*/ 2147483647 h 623"/>
                <a:gd name="T44" fmla="*/ 2147483647 w 688"/>
                <a:gd name="T45" fmla="*/ 2147483647 h 623"/>
                <a:gd name="T46" fmla="*/ 2147483647 w 688"/>
                <a:gd name="T47" fmla="*/ 2147483647 h 623"/>
                <a:gd name="T48" fmla="*/ 2147483647 w 688"/>
                <a:gd name="T49" fmla="*/ 2147483647 h 623"/>
                <a:gd name="T50" fmla="*/ 2147483647 w 688"/>
                <a:gd name="T51" fmla="*/ 2147483647 h 623"/>
                <a:gd name="T52" fmla="*/ 2147483647 w 688"/>
                <a:gd name="T53" fmla="*/ 2147483647 h 623"/>
                <a:gd name="T54" fmla="*/ 2147483647 w 688"/>
                <a:gd name="T55" fmla="*/ 2147483647 h 623"/>
                <a:gd name="T56" fmla="*/ 2147483647 w 688"/>
                <a:gd name="T57" fmla="*/ 2147483647 h 623"/>
                <a:gd name="T58" fmla="*/ 2147483647 w 688"/>
                <a:gd name="T59" fmla="*/ 2147483647 h 623"/>
                <a:gd name="T60" fmla="*/ 2147483647 w 688"/>
                <a:gd name="T61" fmla="*/ 2147483647 h 623"/>
                <a:gd name="T62" fmla="*/ 2147483647 w 688"/>
                <a:gd name="T63" fmla="*/ 2147483647 h 623"/>
                <a:gd name="T64" fmla="*/ 2147483647 w 688"/>
                <a:gd name="T65" fmla="*/ 2147483647 h 623"/>
                <a:gd name="T66" fmla="*/ 2147483647 w 688"/>
                <a:gd name="T67" fmla="*/ 2147483647 h 623"/>
                <a:gd name="T68" fmla="*/ 2147483647 w 688"/>
                <a:gd name="T69" fmla="*/ 2147483647 h 623"/>
                <a:gd name="T70" fmla="*/ 2147483647 w 688"/>
                <a:gd name="T71" fmla="*/ 2147483647 h 623"/>
                <a:gd name="T72" fmla="*/ 2147483647 w 688"/>
                <a:gd name="T73" fmla="*/ 2147483647 h 623"/>
                <a:gd name="T74" fmla="*/ 2147483647 w 688"/>
                <a:gd name="T75" fmla="*/ 2147483647 h 623"/>
                <a:gd name="T76" fmla="*/ 2147483647 w 688"/>
                <a:gd name="T77" fmla="*/ 2147483647 h 623"/>
                <a:gd name="T78" fmla="*/ 2147483647 w 688"/>
                <a:gd name="T79" fmla="*/ 2147483647 h 623"/>
                <a:gd name="T80" fmla="*/ 2147483647 w 688"/>
                <a:gd name="T81" fmla="*/ 2147483647 h 623"/>
                <a:gd name="T82" fmla="*/ 2147483647 w 688"/>
                <a:gd name="T83" fmla="*/ 2147483647 h 623"/>
                <a:gd name="T84" fmla="*/ 2147483647 w 688"/>
                <a:gd name="T85" fmla="*/ 2147483647 h 623"/>
                <a:gd name="T86" fmla="*/ 2147483647 w 688"/>
                <a:gd name="T87" fmla="*/ 2147483647 h 623"/>
                <a:gd name="T88" fmla="*/ 2147483647 w 688"/>
                <a:gd name="T89" fmla="*/ 2147483647 h 623"/>
                <a:gd name="T90" fmla="*/ 2147483647 w 688"/>
                <a:gd name="T91" fmla="*/ 2147483647 h 623"/>
                <a:gd name="T92" fmla="*/ 2147483647 w 688"/>
                <a:gd name="T93" fmla="*/ 2147483647 h 623"/>
                <a:gd name="T94" fmla="*/ 2147483647 w 688"/>
                <a:gd name="T95" fmla="*/ 2147483647 h 623"/>
                <a:gd name="T96" fmla="*/ 2147483647 w 688"/>
                <a:gd name="T97" fmla="*/ 2147483647 h 623"/>
                <a:gd name="T98" fmla="*/ 2147483647 w 688"/>
                <a:gd name="T99" fmla="*/ 2147483647 h 623"/>
                <a:gd name="T100" fmla="*/ 2147483647 w 688"/>
                <a:gd name="T101" fmla="*/ 2147483647 h 623"/>
                <a:gd name="T102" fmla="*/ 2147483647 w 688"/>
                <a:gd name="T103" fmla="*/ 2147483647 h 623"/>
                <a:gd name="T104" fmla="*/ 2147483647 w 688"/>
                <a:gd name="T105" fmla="*/ 2147483647 h 623"/>
                <a:gd name="T106" fmla="*/ 2147483647 w 688"/>
                <a:gd name="T107" fmla="*/ 2147483647 h 623"/>
                <a:gd name="T108" fmla="*/ 2147483647 w 688"/>
                <a:gd name="T109" fmla="*/ 2147483647 h 6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8"/>
                <a:gd name="T166" fmla="*/ 0 h 623"/>
                <a:gd name="T167" fmla="*/ 688 w 688"/>
                <a:gd name="T168" fmla="*/ 623 h 6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8" h="623">
                  <a:moveTo>
                    <a:pt x="199" y="467"/>
                  </a:moveTo>
                  <a:lnTo>
                    <a:pt x="199" y="460"/>
                  </a:lnTo>
                  <a:lnTo>
                    <a:pt x="206" y="460"/>
                  </a:lnTo>
                  <a:lnTo>
                    <a:pt x="213" y="453"/>
                  </a:lnTo>
                  <a:lnTo>
                    <a:pt x="220" y="432"/>
                  </a:lnTo>
                  <a:lnTo>
                    <a:pt x="234" y="432"/>
                  </a:lnTo>
                  <a:lnTo>
                    <a:pt x="234" y="418"/>
                  </a:lnTo>
                  <a:lnTo>
                    <a:pt x="241" y="411"/>
                  </a:lnTo>
                  <a:lnTo>
                    <a:pt x="234" y="411"/>
                  </a:lnTo>
                  <a:lnTo>
                    <a:pt x="227" y="411"/>
                  </a:lnTo>
                  <a:lnTo>
                    <a:pt x="227" y="404"/>
                  </a:lnTo>
                  <a:lnTo>
                    <a:pt x="213" y="404"/>
                  </a:lnTo>
                  <a:lnTo>
                    <a:pt x="213" y="397"/>
                  </a:lnTo>
                  <a:lnTo>
                    <a:pt x="199" y="404"/>
                  </a:lnTo>
                  <a:lnTo>
                    <a:pt x="192" y="411"/>
                  </a:lnTo>
                  <a:lnTo>
                    <a:pt x="192" y="404"/>
                  </a:lnTo>
                  <a:lnTo>
                    <a:pt x="192" y="411"/>
                  </a:lnTo>
                  <a:lnTo>
                    <a:pt x="185" y="404"/>
                  </a:lnTo>
                  <a:lnTo>
                    <a:pt x="192" y="397"/>
                  </a:lnTo>
                  <a:lnTo>
                    <a:pt x="170" y="390"/>
                  </a:lnTo>
                  <a:lnTo>
                    <a:pt x="170" y="397"/>
                  </a:lnTo>
                  <a:lnTo>
                    <a:pt x="163" y="397"/>
                  </a:lnTo>
                  <a:lnTo>
                    <a:pt x="156" y="390"/>
                  </a:lnTo>
                  <a:lnTo>
                    <a:pt x="163" y="375"/>
                  </a:lnTo>
                  <a:lnTo>
                    <a:pt x="142" y="382"/>
                  </a:lnTo>
                  <a:lnTo>
                    <a:pt x="135" y="382"/>
                  </a:lnTo>
                  <a:lnTo>
                    <a:pt x="128" y="382"/>
                  </a:lnTo>
                  <a:lnTo>
                    <a:pt x="85" y="382"/>
                  </a:lnTo>
                  <a:lnTo>
                    <a:pt x="78" y="390"/>
                  </a:lnTo>
                  <a:lnTo>
                    <a:pt x="50" y="418"/>
                  </a:lnTo>
                  <a:lnTo>
                    <a:pt x="36" y="439"/>
                  </a:lnTo>
                  <a:lnTo>
                    <a:pt x="29" y="439"/>
                  </a:lnTo>
                  <a:lnTo>
                    <a:pt x="22" y="432"/>
                  </a:lnTo>
                  <a:lnTo>
                    <a:pt x="7" y="404"/>
                  </a:lnTo>
                  <a:lnTo>
                    <a:pt x="7" y="397"/>
                  </a:lnTo>
                  <a:lnTo>
                    <a:pt x="0" y="382"/>
                  </a:lnTo>
                  <a:lnTo>
                    <a:pt x="7" y="361"/>
                  </a:lnTo>
                  <a:lnTo>
                    <a:pt x="22" y="354"/>
                  </a:lnTo>
                  <a:lnTo>
                    <a:pt x="29" y="340"/>
                  </a:lnTo>
                  <a:lnTo>
                    <a:pt x="29" y="333"/>
                  </a:lnTo>
                  <a:lnTo>
                    <a:pt x="29" y="326"/>
                  </a:lnTo>
                  <a:lnTo>
                    <a:pt x="29" y="305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7" y="241"/>
                  </a:lnTo>
                  <a:lnTo>
                    <a:pt x="64" y="227"/>
                  </a:lnTo>
                  <a:lnTo>
                    <a:pt x="64" y="212"/>
                  </a:lnTo>
                  <a:lnTo>
                    <a:pt x="71" y="205"/>
                  </a:lnTo>
                  <a:lnTo>
                    <a:pt x="64" y="198"/>
                  </a:lnTo>
                  <a:lnTo>
                    <a:pt x="71" y="177"/>
                  </a:lnTo>
                  <a:lnTo>
                    <a:pt x="71" y="142"/>
                  </a:lnTo>
                  <a:lnTo>
                    <a:pt x="78" y="142"/>
                  </a:lnTo>
                  <a:lnTo>
                    <a:pt x="85" y="134"/>
                  </a:lnTo>
                  <a:lnTo>
                    <a:pt x="92" y="120"/>
                  </a:lnTo>
                  <a:lnTo>
                    <a:pt x="99" y="113"/>
                  </a:lnTo>
                  <a:lnTo>
                    <a:pt x="92" y="106"/>
                  </a:lnTo>
                  <a:lnTo>
                    <a:pt x="99" y="99"/>
                  </a:lnTo>
                  <a:lnTo>
                    <a:pt x="114" y="106"/>
                  </a:lnTo>
                  <a:lnTo>
                    <a:pt x="128" y="106"/>
                  </a:lnTo>
                  <a:lnTo>
                    <a:pt x="128" y="113"/>
                  </a:lnTo>
                  <a:lnTo>
                    <a:pt x="128" y="120"/>
                  </a:lnTo>
                  <a:lnTo>
                    <a:pt x="135" y="120"/>
                  </a:lnTo>
                  <a:lnTo>
                    <a:pt x="142" y="120"/>
                  </a:lnTo>
                  <a:lnTo>
                    <a:pt x="149" y="120"/>
                  </a:lnTo>
                  <a:lnTo>
                    <a:pt x="156" y="127"/>
                  </a:lnTo>
                  <a:lnTo>
                    <a:pt x="156" y="134"/>
                  </a:lnTo>
                  <a:lnTo>
                    <a:pt x="163" y="142"/>
                  </a:lnTo>
                  <a:lnTo>
                    <a:pt x="163" y="149"/>
                  </a:lnTo>
                  <a:lnTo>
                    <a:pt x="177" y="149"/>
                  </a:lnTo>
                  <a:lnTo>
                    <a:pt x="177" y="142"/>
                  </a:lnTo>
                  <a:lnTo>
                    <a:pt x="170" y="142"/>
                  </a:lnTo>
                  <a:lnTo>
                    <a:pt x="177" y="134"/>
                  </a:lnTo>
                  <a:lnTo>
                    <a:pt x="185" y="142"/>
                  </a:lnTo>
                  <a:lnTo>
                    <a:pt x="199" y="149"/>
                  </a:lnTo>
                  <a:lnTo>
                    <a:pt x="199" y="142"/>
                  </a:lnTo>
                  <a:lnTo>
                    <a:pt x="213" y="142"/>
                  </a:lnTo>
                  <a:lnTo>
                    <a:pt x="227" y="106"/>
                  </a:lnTo>
                  <a:lnTo>
                    <a:pt x="234" y="106"/>
                  </a:lnTo>
                  <a:lnTo>
                    <a:pt x="241" y="106"/>
                  </a:lnTo>
                  <a:lnTo>
                    <a:pt x="255" y="92"/>
                  </a:lnTo>
                  <a:lnTo>
                    <a:pt x="262" y="85"/>
                  </a:lnTo>
                  <a:lnTo>
                    <a:pt x="255" y="85"/>
                  </a:lnTo>
                  <a:lnTo>
                    <a:pt x="262" y="71"/>
                  </a:lnTo>
                  <a:lnTo>
                    <a:pt x="270" y="71"/>
                  </a:lnTo>
                  <a:lnTo>
                    <a:pt x="270" y="78"/>
                  </a:lnTo>
                  <a:lnTo>
                    <a:pt x="284" y="78"/>
                  </a:lnTo>
                  <a:lnTo>
                    <a:pt x="277" y="64"/>
                  </a:lnTo>
                  <a:lnTo>
                    <a:pt x="291" y="49"/>
                  </a:lnTo>
                  <a:lnTo>
                    <a:pt x="312" y="49"/>
                  </a:lnTo>
                  <a:lnTo>
                    <a:pt x="312" y="35"/>
                  </a:lnTo>
                  <a:lnTo>
                    <a:pt x="312" y="28"/>
                  </a:lnTo>
                  <a:lnTo>
                    <a:pt x="319" y="35"/>
                  </a:lnTo>
                  <a:lnTo>
                    <a:pt x="326" y="35"/>
                  </a:lnTo>
                  <a:lnTo>
                    <a:pt x="333" y="35"/>
                  </a:lnTo>
                  <a:lnTo>
                    <a:pt x="347" y="21"/>
                  </a:lnTo>
                  <a:lnTo>
                    <a:pt x="347" y="14"/>
                  </a:lnTo>
                  <a:lnTo>
                    <a:pt x="390" y="14"/>
                  </a:lnTo>
                  <a:lnTo>
                    <a:pt x="411" y="7"/>
                  </a:lnTo>
                  <a:lnTo>
                    <a:pt x="418" y="0"/>
                  </a:lnTo>
                  <a:lnTo>
                    <a:pt x="418" y="7"/>
                  </a:lnTo>
                  <a:lnTo>
                    <a:pt x="425" y="7"/>
                  </a:lnTo>
                  <a:lnTo>
                    <a:pt x="425" y="14"/>
                  </a:lnTo>
                  <a:lnTo>
                    <a:pt x="433" y="14"/>
                  </a:lnTo>
                  <a:lnTo>
                    <a:pt x="433" y="7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68" y="14"/>
                  </a:lnTo>
                  <a:lnTo>
                    <a:pt x="475" y="14"/>
                  </a:lnTo>
                  <a:lnTo>
                    <a:pt x="482" y="21"/>
                  </a:lnTo>
                  <a:lnTo>
                    <a:pt x="489" y="21"/>
                  </a:lnTo>
                  <a:lnTo>
                    <a:pt x="496" y="28"/>
                  </a:lnTo>
                  <a:lnTo>
                    <a:pt x="503" y="28"/>
                  </a:lnTo>
                  <a:lnTo>
                    <a:pt x="503" y="21"/>
                  </a:lnTo>
                  <a:lnTo>
                    <a:pt x="510" y="21"/>
                  </a:lnTo>
                  <a:lnTo>
                    <a:pt x="518" y="35"/>
                  </a:lnTo>
                  <a:lnTo>
                    <a:pt x="510" y="35"/>
                  </a:lnTo>
                  <a:lnTo>
                    <a:pt x="503" y="42"/>
                  </a:lnTo>
                  <a:lnTo>
                    <a:pt x="496" y="42"/>
                  </a:lnTo>
                  <a:lnTo>
                    <a:pt x="496" y="57"/>
                  </a:lnTo>
                  <a:lnTo>
                    <a:pt x="503" y="57"/>
                  </a:lnTo>
                  <a:lnTo>
                    <a:pt x="510" y="57"/>
                  </a:lnTo>
                  <a:lnTo>
                    <a:pt x="518" y="57"/>
                  </a:lnTo>
                  <a:lnTo>
                    <a:pt x="525" y="57"/>
                  </a:lnTo>
                  <a:lnTo>
                    <a:pt x="525" y="64"/>
                  </a:lnTo>
                  <a:lnTo>
                    <a:pt x="532" y="64"/>
                  </a:lnTo>
                  <a:lnTo>
                    <a:pt x="532" y="71"/>
                  </a:lnTo>
                  <a:lnTo>
                    <a:pt x="518" y="78"/>
                  </a:lnTo>
                  <a:lnTo>
                    <a:pt x="525" y="85"/>
                  </a:lnTo>
                  <a:lnTo>
                    <a:pt x="532" y="85"/>
                  </a:lnTo>
                  <a:lnTo>
                    <a:pt x="546" y="92"/>
                  </a:lnTo>
                  <a:lnTo>
                    <a:pt x="553" y="99"/>
                  </a:lnTo>
                  <a:lnTo>
                    <a:pt x="560" y="106"/>
                  </a:lnTo>
                  <a:lnTo>
                    <a:pt x="553" y="113"/>
                  </a:lnTo>
                  <a:lnTo>
                    <a:pt x="546" y="113"/>
                  </a:lnTo>
                  <a:lnTo>
                    <a:pt x="539" y="127"/>
                  </a:lnTo>
                  <a:lnTo>
                    <a:pt x="539" y="134"/>
                  </a:lnTo>
                  <a:lnTo>
                    <a:pt x="546" y="142"/>
                  </a:lnTo>
                  <a:lnTo>
                    <a:pt x="539" y="149"/>
                  </a:lnTo>
                  <a:lnTo>
                    <a:pt x="539" y="163"/>
                  </a:lnTo>
                  <a:lnTo>
                    <a:pt x="539" y="170"/>
                  </a:lnTo>
                  <a:lnTo>
                    <a:pt x="546" y="177"/>
                  </a:lnTo>
                  <a:lnTo>
                    <a:pt x="546" y="184"/>
                  </a:lnTo>
                  <a:lnTo>
                    <a:pt x="553" y="191"/>
                  </a:lnTo>
                  <a:lnTo>
                    <a:pt x="546" y="198"/>
                  </a:lnTo>
                  <a:lnTo>
                    <a:pt x="539" y="205"/>
                  </a:lnTo>
                  <a:lnTo>
                    <a:pt x="539" y="219"/>
                  </a:lnTo>
                  <a:lnTo>
                    <a:pt x="546" y="219"/>
                  </a:lnTo>
                  <a:lnTo>
                    <a:pt x="567" y="227"/>
                  </a:lnTo>
                  <a:lnTo>
                    <a:pt x="574" y="234"/>
                  </a:lnTo>
                  <a:lnTo>
                    <a:pt x="581" y="234"/>
                  </a:lnTo>
                  <a:lnTo>
                    <a:pt x="588" y="227"/>
                  </a:lnTo>
                  <a:lnTo>
                    <a:pt x="596" y="234"/>
                  </a:lnTo>
                  <a:lnTo>
                    <a:pt x="603" y="234"/>
                  </a:lnTo>
                  <a:lnTo>
                    <a:pt x="610" y="227"/>
                  </a:lnTo>
                  <a:lnTo>
                    <a:pt x="617" y="205"/>
                  </a:lnTo>
                  <a:lnTo>
                    <a:pt x="617" y="212"/>
                  </a:lnTo>
                  <a:lnTo>
                    <a:pt x="617" y="219"/>
                  </a:lnTo>
                  <a:lnTo>
                    <a:pt x="624" y="219"/>
                  </a:lnTo>
                  <a:lnTo>
                    <a:pt x="631" y="227"/>
                  </a:lnTo>
                  <a:lnTo>
                    <a:pt x="659" y="219"/>
                  </a:lnTo>
                  <a:lnTo>
                    <a:pt x="673" y="227"/>
                  </a:lnTo>
                  <a:lnTo>
                    <a:pt x="681" y="227"/>
                  </a:lnTo>
                  <a:lnTo>
                    <a:pt x="688" y="227"/>
                  </a:lnTo>
                  <a:lnTo>
                    <a:pt x="688" y="234"/>
                  </a:lnTo>
                  <a:lnTo>
                    <a:pt x="681" y="241"/>
                  </a:lnTo>
                  <a:lnTo>
                    <a:pt x="673" y="248"/>
                  </a:lnTo>
                  <a:lnTo>
                    <a:pt x="666" y="262"/>
                  </a:lnTo>
                  <a:lnTo>
                    <a:pt x="666" y="269"/>
                  </a:lnTo>
                  <a:lnTo>
                    <a:pt x="666" y="276"/>
                  </a:lnTo>
                  <a:lnTo>
                    <a:pt x="666" y="283"/>
                  </a:lnTo>
                  <a:lnTo>
                    <a:pt x="659" y="283"/>
                  </a:lnTo>
                  <a:lnTo>
                    <a:pt x="659" y="290"/>
                  </a:lnTo>
                  <a:lnTo>
                    <a:pt x="652" y="290"/>
                  </a:lnTo>
                  <a:lnTo>
                    <a:pt x="645" y="297"/>
                  </a:lnTo>
                  <a:lnTo>
                    <a:pt x="638" y="305"/>
                  </a:lnTo>
                  <a:lnTo>
                    <a:pt x="638" y="312"/>
                  </a:lnTo>
                  <a:lnTo>
                    <a:pt x="631" y="312"/>
                  </a:lnTo>
                  <a:lnTo>
                    <a:pt x="631" y="319"/>
                  </a:lnTo>
                  <a:lnTo>
                    <a:pt x="624" y="319"/>
                  </a:lnTo>
                  <a:lnTo>
                    <a:pt x="617" y="333"/>
                  </a:lnTo>
                  <a:lnTo>
                    <a:pt x="610" y="340"/>
                  </a:lnTo>
                  <a:lnTo>
                    <a:pt x="610" y="361"/>
                  </a:lnTo>
                  <a:lnTo>
                    <a:pt x="596" y="375"/>
                  </a:lnTo>
                  <a:lnTo>
                    <a:pt x="596" y="382"/>
                  </a:lnTo>
                  <a:lnTo>
                    <a:pt x="588" y="397"/>
                  </a:lnTo>
                  <a:lnTo>
                    <a:pt x="581" y="404"/>
                  </a:lnTo>
                  <a:lnTo>
                    <a:pt x="574" y="411"/>
                  </a:lnTo>
                  <a:lnTo>
                    <a:pt x="560" y="418"/>
                  </a:lnTo>
                  <a:lnTo>
                    <a:pt x="553" y="418"/>
                  </a:lnTo>
                  <a:lnTo>
                    <a:pt x="553" y="425"/>
                  </a:lnTo>
                  <a:lnTo>
                    <a:pt x="546" y="425"/>
                  </a:lnTo>
                  <a:lnTo>
                    <a:pt x="539" y="432"/>
                  </a:lnTo>
                  <a:lnTo>
                    <a:pt x="532" y="439"/>
                  </a:lnTo>
                  <a:lnTo>
                    <a:pt x="518" y="460"/>
                  </a:lnTo>
                  <a:lnTo>
                    <a:pt x="496" y="467"/>
                  </a:lnTo>
                  <a:lnTo>
                    <a:pt x="489" y="482"/>
                  </a:lnTo>
                  <a:lnTo>
                    <a:pt x="482" y="489"/>
                  </a:lnTo>
                  <a:lnTo>
                    <a:pt x="468" y="482"/>
                  </a:lnTo>
                  <a:lnTo>
                    <a:pt x="468" y="489"/>
                  </a:lnTo>
                  <a:lnTo>
                    <a:pt x="468" y="496"/>
                  </a:lnTo>
                  <a:lnTo>
                    <a:pt x="468" y="503"/>
                  </a:lnTo>
                  <a:lnTo>
                    <a:pt x="461" y="503"/>
                  </a:lnTo>
                  <a:lnTo>
                    <a:pt x="461" y="510"/>
                  </a:lnTo>
                  <a:lnTo>
                    <a:pt x="461" y="517"/>
                  </a:lnTo>
                  <a:lnTo>
                    <a:pt x="454" y="517"/>
                  </a:lnTo>
                  <a:lnTo>
                    <a:pt x="447" y="531"/>
                  </a:lnTo>
                  <a:lnTo>
                    <a:pt x="440" y="538"/>
                  </a:lnTo>
                  <a:lnTo>
                    <a:pt x="433" y="560"/>
                  </a:lnTo>
                  <a:lnTo>
                    <a:pt x="433" y="567"/>
                  </a:lnTo>
                  <a:lnTo>
                    <a:pt x="425" y="588"/>
                  </a:lnTo>
                  <a:lnTo>
                    <a:pt x="411" y="595"/>
                  </a:lnTo>
                  <a:lnTo>
                    <a:pt x="411" y="588"/>
                  </a:lnTo>
                  <a:lnTo>
                    <a:pt x="404" y="588"/>
                  </a:lnTo>
                  <a:lnTo>
                    <a:pt x="404" y="581"/>
                  </a:lnTo>
                  <a:lnTo>
                    <a:pt x="397" y="581"/>
                  </a:lnTo>
                  <a:lnTo>
                    <a:pt x="390" y="588"/>
                  </a:lnTo>
                  <a:lnTo>
                    <a:pt x="383" y="581"/>
                  </a:lnTo>
                  <a:lnTo>
                    <a:pt x="383" y="588"/>
                  </a:lnTo>
                  <a:lnTo>
                    <a:pt x="376" y="588"/>
                  </a:lnTo>
                  <a:lnTo>
                    <a:pt x="376" y="595"/>
                  </a:lnTo>
                  <a:lnTo>
                    <a:pt x="376" y="602"/>
                  </a:lnTo>
                  <a:lnTo>
                    <a:pt x="369" y="602"/>
                  </a:lnTo>
                  <a:lnTo>
                    <a:pt x="362" y="602"/>
                  </a:lnTo>
                  <a:lnTo>
                    <a:pt x="355" y="616"/>
                  </a:lnTo>
                  <a:lnTo>
                    <a:pt x="347" y="623"/>
                  </a:lnTo>
                  <a:lnTo>
                    <a:pt x="347" y="616"/>
                  </a:lnTo>
                  <a:lnTo>
                    <a:pt x="333" y="623"/>
                  </a:lnTo>
                  <a:lnTo>
                    <a:pt x="319" y="609"/>
                  </a:lnTo>
                  <a:lnTo>
                    <a:pt x="319" y="616"/>
                  </a:lnTo>
                  <a:lnTo>
                    <a:pt x="312" y="609"/>
                  </a:lnTo>
                  <a:lnTo>
                    <a:pt x="284" y="609"/>
                  </a:lnTo>
                  <a:lnTo>
                    <a:pt x="270" y="602"/>
                  </a:lnTo>
                  <a:lnTo>
                    <a:pt x="270" y="609"/>
                  </a:lnTo>
                  <a:lnTo>
                    <a:pt x="270" y="616"/>
                  </a:lnTo>
                  <a:lnTo>
                    <a:pt x="248" y="602"/>
                  </a:lnTo>
                  <a:lnTo>
                    <a:pt x="248" y="609"/>
                  </a:lnTo>
                  <a:lnTo>
                    <a:pt x="248" y="616"/>
                  </a:lnTo>
                  <a:lnTo>
                    <a:pt x="241" y="609"/>
                  </a:lnTo>
                  <a:lnTo>
                    <a:pt x="234" y="602"/>
                  </a:lnTo>
                  <a:lnTo>
                    <a:pt x="220" y="602"/>
                  </a:lnTo>
                  <a:lnTo>
                    <a:pt x="220" y="595"/>
                  </a:lnTo>
                  <a:lnTo>
                    <a:pt x="220" y="588"/>
                  </a:lnTo>
                  <a:lnTo>
                    <a:pt x="213" y="588"/>
                  </a:lnTo>
                  <a:lnTo>
                    <a:pt x="206" y="595"/>
                  </a:lnTo>
                  <a:lnTo>
                    <a:pt x="199" y="595"/>
                  </a:lnTo>
                  <a:lnTo>
                    <a:pt x="192" y="588"/>
                  </a:lnTo>
                  <a:lnTo>
                    <a:pt x="177" y="581"/>
                  </a:lnTo>
                  <a:lnTo>
                    <a:pt x="177" y="574"/>
                  </a:lnTo>
                  <a:lnTo>
                    <a:pt x="185" y="574"/>
                  </a:lnTo>
                  <a:lnTo>
                    <a:pt x="192" y="560"/>
                  </a:lnTo>
                  <a:lnTo>
                    <a:pt x="199" y="553"/>
                  </a:lnTo>
                  <a:lnTo>
                    <a:pt x="206" y="553"/>
                  </a:lnTo>
                  <a:lnTo>
                    <a:pt x="206" y="538"/>
                  </a:lnTo>
                  <a:lnTo>
                    <a:pt x="213" y="531"/>
                  </a:lnTo>
                  <a:lnTo>
                    <a:pt x="220" y="538"/>
                  </a:lnTo>
                  <a:lnTo>
                    <a:pt x="227" y="538"/>
                  </a:lnTo>
                  <a:lnTo>
                    <a:pt x="227" y="524"/>
                  </a:lnTo>
                  <a:lnTo>
                    <a:pt x="227" y="517"/>
                  </a:lnTo>
                  <a:lnTo>
                    <a:pt x="241" y="517"/>
                  </a:lnTo>
                  <a:lnTo>
                    <a:pt x="241" y="503"/>
                  </a:lnTo>
                  <a:lnTo>
                    <a:pt x="241" y="496"/>
                  </a:lnTo>
                  <a:lnTo>
                    <a:pt x="234" y="496"/>
                  </a:lnTo>
                  <a:lnTo>
                    <a:pt x="234" y="489"/>
                  </a:lnTo>
                  <a:lnTo>
                    <a:pt x="220" y="489"/>
                  </a:lnTo>
                  <a:lnTo>
                    <a:pt x="220" y="482"/>
                  </a:lnTo>
                  <a:lnTo>
                    <a:pt x="220" y="475"/>
                  </a:lnTo>
                  <a:lnTo>
                    <a:pt x="213" y="475"/>
                  </a:lnTo>
                  <a:lnTo>
                    <a:pt x="213" y="467"/>
                  </a:lnTo>
                  <a:lnTo>
                    <a:pt x="199" y="467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098800" y="5024438"/>
              <a:ext cx="279400" cy="265112"/>
            </a:xfrm>
            <a:custGeom>
              <a:avLst/>
              <a:gdLst>
                <a:gd name="T0" fmla="*/ 2147483647 w 205"/>
                <a:gd name="T1" fmla="*/ 2147483647 h 220"/>
                <a:gd name="T2" fmla="*/ 2147483647 w 205"/>
                <a:gd name="T3" fmla="*/ 2147483647 h 220"/>
                <a:gd name="T4" fmla="*/ 2147483647 w 205"/>
                <a:gd name="T5" fmla="*/ 2147483647 h 220"/>
                <a:gd name="T6" fmla="*/ 2147483647 w 205"/>
                <a:gd name="T7" fmla="*/ 2147483647 h 220"/>
                <a:gd name="T8" fmla="*/ 2147483647 w 205"/>
                <a:gd name="T9" fmla="*/ 2147483647 h 220"/>
                <a:gd name="T10" fmla="*/ 2147483647 w 205"/>
                <a:gd name="T11" fmla="*/ 2147483647 h 220"/>
                <a:gd name="T12" fmla="*/ 2147483647 w 205"/>
                <a:gd name="T13" fmla="*/ 2147483647 h 220"/>
                <a:gd name="T14" fmla="*/ 2147483647 w 205"/>
                <a:gd name="T15" fmla="*/ 2147483647 h 220"/>
                <a:gd name="T16" fmla="*/ 0 w 205"/>
                <a:gd name="T17" fmla="*/ 2147483647 h 220"/>
                <a:gd name="T18" fmla="*/ 2147483647 w 205"/>
                <a:gd name="T19" fmla="*/ 2147483647 h 220"/>
                <a:gd name="T20" fmla="*/ 2147483647 w 205"/>
                <a:gd name="T21" fmla="*/ 2147483647 h 220"/>
                <a:gd name="T22" fmla="*/ 2147483647 w 205"/>
                <a:gd name="T23" fmla="*/ 2147483647 h 220"/>
                <a:gd name="T24" fmla="*/ 2147483647 w 205"/>
                <a:gd name="T25" fmla="*/ 2147483647 h 220"/>
                <a:gd name="T26" fmla="*/ 2147483647 w 205"/>
                <a:gd name="T27" fmla="*/ 2147483647 h 220"/>
                <a:gd name="T28" fmla="*/ 2147483647 w 205"/>
                <a:gd name="T29" fmla="*/ 2147483647 h 220"/>
                <a:gd name="T30" fmla="*/ 2147483647 w 205"/>
                <a:gd name="T31" fmla="*/ 2147483647 h 220"/>
                <a:gd name="T32" fmla="*/ 2147483647 w 205"/>
                <a:gd name="T33" fmla="*/ 2147483647 h 220"/>
                <a:gd name="T34" fmla="*/ 2147483647 w 205"/>
                <a:gd name="T35" fmla="*/ 2147483647 h 220"/>
                <a:gd name="T36" fmla="*/ 2147483647 w 205"/>
                <a:gd name="T37" fmla="*/ 2147483647 h 220"/>
                <a:gd name="T38" fmla="*/ 2147483647 w 205"/>
                <a:gd name="T39" fmla="*/ 2147483647 h 220"/>
                <a:gd name="T40" fmla="*/ 2147483647 w 205"/>
                <a:gd name="T41" fmla="*/ 2147483647 h 220"/>
                <a:gd name="T42" fmla="*/ 2147483647 w 205"/>
                <a:gd name="T43" fmla="*/ 2147483647 h 220"/>
                <a:gd name="T44" fmla="*/ 2147483647 w 205"/>
                <a:gd name="T45" fmla="*/ 2147483647 h 220"/>
                <a:gd name="T46" fmla="*/ 2147483647 w 205"/>
                <a:gd name="T47" fmla="*/ 2147483647 h 220"/>
                <a:gd name="T48" fmla="*/ 2147483647 w 205"/>
                <a:gd name="T49" fmla="*/ 2147483647 h 220"/>
                <a:gd name="T50" fmla="*/ 2147483647 w 205"/>
                <a:gd name="T51" fmla="*/ 2147483647 h 220"/>
                <a:gd name="T52" fmla="*/ 2147483647 w 205"/>
                <a:gd name="T53" fmla="*/ 2147483647 h 220"/>
                <a:gd name="T54" fmla="*/ 2147483647 w 205"/>
                <a:gd name="T55" fmla="*/ 2147483647 h 220"/>
                <a:gd name="T56" fmla="*/ 2147483647 w 205"/>
                <a:gd name="T57" fmla="*/ 2147483647 h 220"/>
                <a:gd name="T58" fmla="*/ 2147483647 w 205"/>
                <a:gd name="T59" fmla="*/ 2147483647 h 220"/>
                <a:gd name="T60" fmla="*/ 2147483647 w 205"/>
                <a:gd name="T61" fmla="*/ 2147483647 h 220"/>
                <a:gd name="T62" fmla="*/ 2147483647 w 205"/>
                <a:gd name="T63" fmla="*/ 2147483647 h 220"/>
                <a:gd name="T64" fmla="*/ 2147483647 w 205"/>
                <a:gd name="T65" fmla="*/ 2147483647 h 220"/>
                <a:gd name="T66" fmla="*/ 2147483647 w 205"/>
                <a:gd name="T67" fmla="*/ 2147483647 h 220"/>
                <a:gd name="T68" fmla="*/ 2147483647 w 205"/>
                <a:gd name="T69" fmla="*/ 2147483647 h 220"/>
                <a:gd name="T70" fmla="*/ 2147483647 w 205"/>
                <a:gd name="T71" fmla="*/ 2147483647 h 220"/>
                <a:gd name="T72" fmla="*/ 2147483647 w 205"/>
                <a:gd name="T73" fmla="*/ 2147483647 h 220"/>
                <a:gd name="T74" fmla="*/ 2147483647 w 205"/>
                <a:gd name="T75" fmla="*/ 2147483647 h 220"/>
                <a:gd name="T76" fmla="*/ 2147483647 w 205"/>
                <a:gd name="T77" fmla="*/ 2147483647 h 220"/>
                <a:gd name="T78" fmla="*/ 2147483647 w 205"/>
                <a:gd name="T79" fmla="*/ 2147483647 h 220"/>
                <a:gd name="T80" fmla="*/ 2147483647 w 205"/>
                <a:gd name="T81" fmla="*/ 2147483647 h 220"/>
                <a:gd name="T82" fmla="*/ 2147483647 w 205"/>
                <a:gd name="T83" fmla="*/ 2147483647 h 220"/>
                <a:gd name="T84" fmla="*/ 2147483647 w 205"/>
                <a:gd name="T85" fmla="*/ 2147483647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220"/>
                <a:gd name="T131" fmla="*/ 205 w 205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220">
                  <a:moveTo>
                    <a:pt x="120" y="192"/>
                  </a:moveTo>
                  <a:lnTo>
                    <a:pt x="120" y="170"/>
                  </a:lnTo>
                  <a:lnTo>
                    <a:pt x="113" y="156"/>
                  </a:lnTo>
                  <a:lnTo>
                    <a:pt x="113" y="149"/>
                  </a:lnTo>
                  <a:lnTo>
                    <a:pt x="106" y="149"/>
                  </a:lnTo>
                  <a:lnTo>
                    <a:pt x="106" y="142"/>
                  </a:lnTo>
                  <a:lnTo>
                    <a:pt x="85" y="121"/>
                  </a:lnTo>
                  <a:lnTo>
                    <a:pt x="85" y="114"/>
                  </a:lnTo>
                  <a:lnTo>
                    <a:pt x="99" y="114"/>
                  </a:lnTo>
                  <a:lnTo>
                    <a:pt x="99" y="107"/>
                  </a:lnTo>
                  <a:lnTo>
                    <a:pt x="92" y="114"/>
                  </a:lnTo>
                  <a:lnTo>
                    <a:pt x="85" y="114"/>
                  </a:lnTo>
                  <a:lnTo>
                    <a:pt x="85" y="121"/>
                  </a:lnTo>
                  <a:lnTo>
                    <a:pt x="49" y="85"/>
                  </a:lnTo>
                  <a:lnTo>
                    <a:pt x="21" y="71"/>
                  </a:lnTo>
                  <a:lnTo>
                    <a:pt x="0" y="64"/>
                  </a:lnTo>
                  <a:lnTo>
                    <a:pt x="14" y="43"/>
                  </a:lnTo>
                  <a:lnTo>
                    <a:pt x="42" y="15"/>
                  </a:lnTo>
                  <a:lnTo>
                    <a:pt x="49" y="7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106" y="7"/>
                  </a:lnTo>
                  <a:lnTo>
                    <a:pt x="127" y="0"/>
                  </a:lnTo>
                  <a:lnTo>
                    <a:pt x="120" y="15"/>
                  </a:lnTo>
                  <a:lnTo>
                    <a:pt x="127" y="22"/>
                  </a:lnTo>
                  <a:lnTo>
                    <a:pt x="134" y="22"/>
                  </a:lnTo>
                  <a:lnTo>
                    <a:pt x="134" y="15"/>
                  </a:lnTo>
                  <a:lnTo>
                    <a:pt x="156" y="22"/>
                  </a:lnTo>
                  <a:lnTo>
                    <a:pt x="149" y="29"/>
                  </a:lnTo>
                  <a:lnTo>
                    <a:pt x="156" y="36"/>
                  </a:lnTo>
                  <a:lnTo>
                    <a:pt x="156" y="29"/>
                  </a:lnTo>
                  <a:lnTo>
                    <a:pt x="156" y="36"/>
                  </a:lnTo>
                  <a:lnTo>
                    <a:pt x="163" y="29"/>
                  </a:lnTo>
                  <a:lnTo>
                    <a:pt x="177" y="22"/>
                  </a:lnTo>
                  <a:lnTo>
                    <a:pt x="177" y="29"/>
                  </a:lnTo>
                  <a:lnTo>
                    <a:pt x="191" y="29"/>
                  </a:lnTo>
                  <a:lnTo>
                    <a:pt x="191" y="36"/>
                  </a:lnTo>
                  <a:lnTo>
                    <a:pt x="198" y="36"/>
                  </a:lnTo>
                  <a:lnTo>
                    <a:pt x="205" y="36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184" y="57"/>
                  </a:lnTo>
                  <a:lnTo>
                    <a:pt x="177" y="78"/>
                  </a:lnTo>
                  <a:lnTo>
                    <a:pt x="170" y="85"/>
                  </a:lnTo>
                  <a:lnTo>
                    <a:pt x="163" y="85"/>
                  </a:lnTo>
                  <a:lnTo>
                    <a:pt x="163" y="92"/>
                  </a:lnTo>
                  <a:lnTo>
                    <a:pt x="177" y="92"/>
                  </a:lnTo>
                  <a:lnTo>
                    <a:pt x="177" y="100"/>
                  </a:lnTo>
                  <a:lnTo>
                    <a:pt x="184" y="100"/>
                  </a:lnTo>
                  <a:lnTo>
                    <a:pt x="184" y="107"/>
                  </a:lnTo>
                  <a:lnTo>
                    <a:pt x="184" y="114"/>
                  </a:lnTo>
                  <a:lnTo>
                    <a:pt x="198" y="114"/>
                  </a:lnTo>
                  <a:lnTo>
                    <a:pt x="198" y="121"/>
                  </a:lnTo>
                  <a:lnTo>
                    <a:pt x="205" y="121"/>
                  </a:lnTo>
                  <a:lnTo>
                    <a:pt x="205" y="128"/>
                  </a:lnTo>
                  <a:lnTo>
                    <a:pt x="205" y="142"/>
                  </a:lnTo>
                  <a:lnTo>
                    <a:pt x="191" y="142"/>
                  </a:lnTo>
                  <a:lnTo>
                    <a:pt x="191" y="149"/>
                  </a:lnTo>
                  <a:lnTo>
                    <a:pt x="191" y="163"/>
                  </a:lnTo>
                  <a:lnTo>
                    <a:pt x="184" y="163"/>
                  </a:lnTo>
                  <a:lnTo>
                    <a:pt x="177" y="156"/>
                  </a:lnTo>
                  <a:lnTo>
                    <a:pt x="170" y="163"/>
                  </a:lnTo>
                  <a:lnTo>
                    <a:pt x="170" y="178"/>
                  </a:lnTo>
                  <a:lnTo>
                    <a:pt x="163" y="178"/>
                  </a:lnTo>
                  <a:lnTo>
                    <a:pt x="156" y="185"/>
                  </a:lnTo>
                  <a:lnTo>
                    <a:pt x="149" y="199"/>
                  </a:lnTo>
                  <a:lnTo>
                    <a:pt x="141" y="199"/>
                  </a:lnTo>
                  <a:lnTo>
                    <a:pt x="141" y="206"/>
                  </a:lnTo>
                  <a:lnTo>
                    <a:pt x="120" y="220"/>
                  </a:lnTo>
                  <a:lnTo>
                    <a:pt x="120" y="213"/>
                  </a:lnTo>
                  <a:lnTo>
                    <a:pt x="120" y="192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4900613" y="1941513"/>
              <a:ext cx="1074737" cy="881062"/>
            </a:xfrm>
            <a:custGeom>
              <a:avLst/>
              <a:gdLst>
                <a:gd name="T0" fmla="*/ 2147483647 w 779"/>
                <a:gd name="T1" fmla="*/ 2147483647 h 737"/>
                <a:gd name="T2" fmla="*/ 2147483647 w 779"/>
                <a:gd name="T3" fmla="*/ 2147483647 h 737"/>
                <a:gd name="T4" fmla="*/ 2147483647 w 779"/>
                <a:gd name="T5" fmla="*/ 2147483647 h 737"/>
                <a:gd name="T6" fmla="*/ 2147483647 w 779"/>
                <a:gd name="T7" fmla="*/ 2147483647 h 737"/>
                <a:gd name="T8" fmla="*/ 2147483647 w 779"/>
                <a:gd name="T9" fmla="*/ 2147483647 h 737"/>
                <a:gd name="T10" fmla="*/ 0 w 779"/>
                <a:gd name="T11" fmla="*/ 2147483647 h 737"/>
                <a:gd name="T12" fmla="*/ 2147483647 w 779"/>
                <a:gd name="T13" fmla="*/ 2147483647 h 737"/>
                <a:gd name="T14" fmla="*/ 2147483647 w 779"/>
                <a:gd name="T15" fmla="*/ 2147483647 h 737"/>
                <a:gd name="T16" fmla="*/ 2147483647 w 779"/>
                <a:gd name="T17" fmla="*/ 2147483647 h 737"/>
                <a:gd name="T18" fmla="*/ 2147483647 w 779"/>
                <a:gd name="T19" fmla="*/ 2147483647 h 737"/>
                <a:gd name="T20" fmla="*/ 2147483647 w 779"/>
                <a:gd name="T21" fmla="*/ 2147483647 h 737"/>
                <a:gd name="T22" fmla="*/ 2147483647 w 779"/>
                <a:gd name="T23" fmla="*/ 2147483647 h 737"/>
                <a:gd name="T24" fmla="*/ 2147483647 w 779"/>
                <a:gd name="T25" fmla="*/ 2147483647 h 737"/>
                <a:gd name="T26" fmla="*/ 2147483647 w 779"/>
                <a:gd name="T27" fmla="*/ 2147483647 h 737"/>
                <a:gd name="T28" fmla="*/ 2147483647 w 779"/>
                <a:gd name="T29" fmla="*/ 2147483647 h 737"/>
                <a:gd name="T30" fmla="*/ 2147483647 w 779"/>
                <a:gd name="T31" fmla="*/ 2147483647 h 737"/>
                <a:gd name="T32" fmla="*/ 2147483647 w 779"/>
                <a:gd name="T33" fmla="*/ 2147483647 h 737"/>
                <a:gd name="T34" fmla="*/ 2147483647 w 779"/>
                <a:gd name="T35" fmla="*/ 2147483647 h 737"/>
                <a:gd name="T36" fmla="*/ 2147483647 w 779"/>
                <a:gd name="T37" fmla="*/ 2147483647 h 737"/>
                <a:gd name="T38" fmla="*/ 2147483647 w 779"/>
                <a:gd name="T39" fmla="*/ 2147483647 h 737"/>
                <a:gd name="T40" fmla="*/ 2147483647 w 779"/>
                <a:gd name="T41" fmla="*/ 2147483647 h 737"/>
                <a:gd name="T42" fmla="*/ 2147483647 w 779"/>
                <a:gd name="T43" fmla="*/ 2147483647 h 737"/>
                <a:gd name="T44" fmla="*/ 2147483647 w 779"/>
                <a:gd name="T45" fmla="*/ 2147483647 h 737"/>
                <a:gd name="T46" fmla="*/ 2147483647 w 779"/>
                <a:gd name="T47" fmla="*/ 0 h 737"/>
                <a:gd name="T48" fmla="*/ 2147483647 w 779"/>
                <a:gd name="T49" fmla="*/ 2147483647 h 737"/>
                <a:gd name="T50" fmla="*/ 2147483647 w 779"/>
                <a:gd name="T51" fmla="*/ 2147483647 h 737"/>
                <a:gd name="T52" fmla="*/ 2147483647 w 779"/>
                <a:gd name="T53" fmla="*/ 2147483647 h 737"/>
                <a:gd name="T54" fmla="*/ 2147483647 w 779"/>
                <a:gd name="T55" fmla="*/ 2147483647 h 737"/>
                <a:gd name="T56" fmla="*/ 2147483647 w 779"/>
                <a:gd name="T57" fmla="*/ 2147483647 h 737"/>
                <a:gd name="T58" fmla="*/ 2147483647 w 779"/>
                <a:gd name="T59" fmla="*/ 2147483647 h 737"/>
                <a:gd name="T60" fmla="*/ 2147483647 w 779"/>
                <a:gd name="T61" fmla="*/ 2147483647 h 737"/>
                <a:gd name="T62" fmla="*/ 2147483647 w 779"/>
                <a:gd name="T63" fmla="*/ 2147483647 h 737"/>
                <a:gd name="T64" fmla="*/ 2147483647 w 779"/>
                <a:gd name="T65" fmla="*/ 2147483647 h 737"/>
                <a:gd name="T66" fmla="*/ 2147483647 w 779"/>
                <a:gd name="T67" fmla="*/ 2147483647 h 737"/>
                <a:gd name="T68" fmla="*/ 2147483647 w 779"/>
                <a:gd name="T69" fmla="*/ 2147483647 h 737"/>
                <a:gd name="T70" fmla="*/ 2147483647 w 779"/>
                <a:gd name="T71" fmla="*/ 2147483647 h 737"/>
                <a:gd name="T72" fmla="*/ 2147483647 w 779"/>
                <a:gd name="T73" fmla="*/ 2147483647 h 737"/>
                <a:gd name="T74" fmla="*/ 2147483647 w 779"/>
                <a:gd name="T75" fmla="*/ 2147483647 h 737"/>
                <a:gd name="T76" fmla="*/ 2147483647 w 779"/>
                <a:gd name="T77" fmla="*/ 2147483647 h 737"/>
                <a:gd name="T78" fmla="*/ 2147483647 w 779"/>
                <a:gd name="T79" fmla="*/ 2147483647 h 737"/>
                <a:gd name="T80" fmla="*/ 2147483647 w 779"/>
                <a:gd name="T81" fmla="*/ 2147483647 h 737"/>
                <a:gd name="T82" fmla="*/ 2147483647 w 779"/>
                <a:gd name="T83" fmla="*/ 2147483647 h 737"/>
                <a:gd name="T84" fmla="*/ 2147483647 w 779"/>
                <a:gd name="T85" fmla="*/ 2147483647 h 737"/>
                <a:gd name="T86" fmla="*/ 2147483647 w 779"/>
                <a:gd name="T87" fmla="*/ 2147483647 h 737"/>
                <a:gd name="T88" fmla="*/ 2147483647 w 779"/>
                <a:gd name="T89" fmla="*/ 2147483647 h 737"/>
                <a:gd name="T90" fmla="*/ 2147483647 w 779"/>
                <a:gd name="T91" fmla="*/ 2147483647 h 737"/>
                <a:gd name="T92" fmla="*/ 2147483647 w 779"/>
                <a:gd name="T93" fmla="*/ 2147483647 h 737"/>
                <a:gd name="T94" fmla="*/ 2147483647 w 779"/>
                <a:gd name="T95" fmla="*/ 2147483647 h 737"/>
                <a:gd name="T96" fmla="*/ 2147483647 w 779"/>
                <a:gd name="T97" fmla="*/ 2147483647 h 737"/>
                <a:gd name="T98" fmla="*/ 2147483647 w 779"/>
                <a:gd name="T99" fmla="*/ 2147483647 h 737"/>
                <a:gd name="T100" fmla="*/ 2147483647 w 779"/>
                <a:gd name="T101" fmla="*/ 2147483647 h 737"/>
                <a:gd name="T102" fmla="*/ 2147483647 w 779"/>
                <a:gd name="T103" fmla="*/ 2147483647 h 737"/>
                <a:gd name="T104" fmla="*/ 2147483647 w 779"/>
                <a:gd name="T105" fmla="*/ 2147483647 h 737"/>
                <a:gd name="T106" fmla="*/ 2147483647 w 779"/>
                <a:gd name="T107" fmla="*/ 2147483647 h 737"/>
                <a:gd name="T108" fmla="*/ 2147483647 w 779"/>
                <a:gd name="T109" fmla="*/ 2147483647 h 737"/>
                <a:gd name="T110" fmla="*/ 2147483647 w 779"/>
                <a:gd name="T111" fmla="*/ 2147483647 h 737"/>
                <a:gd name="T112" fmla="*/ 2147483647 w 779"/>
                <a:gd name="T113" fmla="*/ 2147483647 h 737"/>
                <a:gd name="T114" fmla="*/ 2147483647 w 779"/>
                <a:gd name="T115" fmla="*/ 2147483647 h 737"/>
                <a:gd name="T116" fmla="*/ 2147483647 w 779"/>
                <a:gd name="T117" fmla="*/ 2147483647 h 737"/>
                <a:gd name="T118" fmla="*/ 2147483647 w 779"/>
                <a:gd name="T119" fmla="*/ 2147483647 h 7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9"/>
                <a:gd name="T181" fmla="*/ 0 h 737"/>
                <a:gd name="T182" fmla="*/ 779 w 779"/>
                <a:gd name="T183" fmla="*/ 737 h 7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9" h="737">
                  <a:moveTo>
                    <a:pt x="49" y="390"/>
                  </a:moveTo>
                  <a:lnTo>
                    <a:pt x="49" y="383"/>
                  </a:lnTo>
                  <a:lnTo>
                    <a:pt x="49" y="376"/>
                  </a:lnTo>
                  <a:lnTo>
                    <a:pt x="57" y="376"/>
                  </a:lnTo>
                  <a:lnTo>
                    <a:pt x="64" y="376"/>
                  </a:lnTo>
                  <a:lnTo>
                    <a:pt x="71" y="376"/>
                  </a:lnTo>
                  <a:lnTo>
                    <a:pt x="78" y="376"/>
                  </a:lnTo>
                  <a:lnTo>
                    <a:pt x="85" y="376"/>
                  </a:lnTo>
                  <a:lnTo>
                    <a:pt x="92" y="376"/>
                  </a:lnTo>
                  <a:lnTo>
                    <a:pt x="99" y="376"/>
                  </a:lnTo>
                  <a:lnTo>
                    <a:pt x="106" y="376"/>
                  </a:lnTo>
                  <a:lnTo>
                    <a:pt x="113" y="368"/>
                  </a:lnTo>
                  <a:lnTo>
                    <a:pt x="113" y="361"/>
                  </a:lnTo>
                  <a:lnTo>
                    <a:pt x="113" y="354"/>
                  </a:lnTo>
                  <a:lnTo>
                    <a:pt x="120" y="361"/>
                  </a:lnTo>
                  <a:lnTo>
                    <a:pt x="127" y="354"/>
                  </a:lnTo>
                  <a:lnTo>
                    <a:pt x="135" y="354"/>
                  </a:lnTo>
                  <a:lnTo>
                    <a:pt x="127" y="340"/>
                  </a:lnTo>
                  <a:lnTo>
                    <a:pt x="120" y="340"/>
                  </a:lnTo>
                  <a:lnTo>
                    <a:pt x="120" y="333"/>
                  </a:lnTo>
                  <a:lnTo>
                    <a:pt x="127" y="333"/>
                  </a:lnTo>
                  <a:lnTo>
                    <a:pt x="142" y="326"/>
                  </a:lnTo>
                  <a:lnTo>
                    <a:pt x="135" y="326"/>
                  </a:lnTo>
                  <a:lnTo>
                    <a:pt x="135" y="319"/>
                  </a:lnTo>
                  <a:lnTo>
                    <a:pt x="127" y="319"/>
                  </a:lnTo>
                  <a:lnTo>
                    <a:pt x="127" y="312"/>
                  </a:lnTo>
                  <a:lnTo>
                    <a:pt x="120" y="298"/>
                  </a:lnTo>
                  <a:lnTo>
                    <a:pt x="127" y="298"/>
                  </a:lnTo>
                  <a:lnTo>
                    <a:pt x="135" y="298"/>
                  </a:lnTo>
                  <a:lnTo>
                    <a:pt x="120" y="290"/>
                  </a:lnTo>
                  <a:lnTo>
                    <a:pt x="127" y="290"/>
                  </a:lnTo>
                  <a:lnTo>
                    <a:pt x="120" y="283"/>
                  </a:lnTo>
                  <a:lnTo>
                    <a:pt x="113" y="283"/>
                  </a:lnTo>
                  <a:lnTo>
                    <a:pt x="120" y="276"/>
                  </a:lnTo>
                  <a:lnTo>
                    <a:pt x="106" y="276"/>
                  </a:lnTo>
                  <a:lnTo>
                    <a:pt x="106" y="269"/>
                  </a:lnTo>
                  <a:lnTo>
                    <a:pt x="78" y="276"/>
                  </a:lnTo>
                  <a:lnTo>
                    <a:pt x="78" y="269"/>
                  </a:lnTo>
                  <a:lnTo>
                    <a:pt x="71" y="269"/>
                  </a:lnTo>
                  <a:lnTo>
                    <a:pt x="71" y="262"/>
                  </a:lnTo>
                  <a:lnTo>
                    <a:pt x="64" y="262"/>
                  </a:lnTo>
                  <a:lnTo>
                    <a:pt x="71" y="262"/>
                  </a:lnTo>
                  <a:lnTo>
                    <a:pt x="71" y="255"/>
                  </a:lnTo>
                  <a:lnTo>
                    <a:pt x="78" y="255"/>
                  </a:lnTo>
                  <a:lnTo>
                    <a:pt x="71" y="255"/>
                  </a:lnTo>
                  <a:lnTo>
                    <a:pt x="57" y="248"/>
                  </a:lnTo>
                  <a:lnTo>
                    <a:pt x="49" y="241"/>
                  </a:lnTo>
                  <a:lnTo>
                    <a:pt x="42" y="241"/>
                  </a:lnTo>
                  <a:lnTo>
                    <a:pt x="28" y="241"/>
                  </a:lnTo>
                  <a:lnTo>
                    <a:pt x="21" y="234"/>
                  </a:lnTo>
                  <a:lnTo>
                    <a:pt x="21" y="227"/>
                  </a:lnTo>
                  <a:lnTo>
                    <a:pt x="14" y="227"/>
                  </a:lnTo>
                  <a:lnTo>
                    <a:pt x="7" y="227"/>
                  </a:lnTo>
                  <a:lnTo>
                    <a:pt x="0" y="220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205"/>
                  </a:lnTo>
                  <a:lnTo>
                    <a:pt x="42" y="205"/>
                  </a:lnTo>
                  <a:lnTo>
                    <a:pt x="78" y="198"/>
                  </a:lnTo>
                  <a:lnTo>
                    <a:pt x="99" y="184"/>
                  </a:lnTo>
                  <a:lnTo>
                    <a:pt x="120" y="177"/>
                  </a:lnTo>
                  <a:lnTo>
                    <a:pt x="127" y="170"/>
                  </a:lnTo>
                  <a:lnTo>
                    <a:pt x="142" y="156"/>
                  </a:lnTo>
                  <a:lnTo>
                    <a:pt x="142" y="149"/>
                  </a:lnTo>
                  <a:lnTo>
                    <a:pt x="149" y="156"/>
                  </a:lnTo>
                  <a:lnTo>
                    <a:pt x="142" y="156"/>
                  </a:lnTo>
                  <a:lnTo>
                    <a:pt x="149" y="156"/>
                  </a:lnTo>
                  <a:lnTo>
                    <a:pt x="156" y="163"/>
                  </a:lnTo>
                  <a:lnTo>
                    <a:pt x="163" y="163"/>
                  </a:lnTo>
                  <a:lnTo>
                    <a:pt x="170" y="170"/>
                  </a:lnTo>
                  <a:lnTo>
                    <a:pt x="177" y="177"/>
                  </a:lnTo>
                  <a:lnTo>
                    <a:pt x="184" y="198"/>
                  </a:lnTo>
                  <a:lnTo>
                    <a:pt x="184" y="205"/>
                  </a:lnTo>
                  <a:lnTo>
                    <a:pt x="191" y="205"/>
                  </a:lnTo>
                  <a:lnTo>
                    <a:pt x="191" y="227"/>
                  </a:lnTo>
                  <a:lnTo>
                    <a:pt x="198" y="234"/>
                  </a:lnTo>
                  <a:lnTo>
                    <a:pt x="205" y="234"/>
                  </a:lnTo>
                  <a:lnTo>
                    <a:pt x="220" y="234"/>
                  </a:lnTo>
                  <a:lnTo>
                    <a:pt x="234" y="241"/>
                  </a:lnTo>
                  <a:lnTo>
                    <a:pt x="241" y="255"/>
                  </a:lnTo>
                  <a:lnTo>
                    <a:pt x="241" y="269"/>
                  </a:lnTo>
                  <a:lnTo>
                    <a:pt x="241" y="298"/>
                  </a:lnTo>
                  <a:lnTo>
                    <a:pt x="234" y="298"/>
                  </a:lnTo>
                  <a:lnTo>
                    <a:pt x="227" y="298"/>
                  </a:lnTo>
                  <a:lnTo>
                    <a:pt x="220" y="305"/>
                  </a:lnTo>
                  <a:lnTo>
                    <a:pt x="220" y="312"/>
                  </a:lnTo>
                  <a:lnTo>
                    <a:pt x="227" y="319"/>
                  </a:lnTo>
                  <a:lnTo>
                    <a:pt x="220" y="333"/>
                  </a:lnTo>
                  <a:lnTo>
                    <a:pt x="227" y="340"/>
                  </a:lnTo>
                  <a:lnTo>
                    <a:pt x="234" y="340"/>
                  </a:lnTo>
                  <a:lnTo>
                    <a:pt x="248" y="326"/>
                  </a:lnTo>
                  <a:lnTo>
                    <a:pt x="255" y="326"/>
                  </a:lnTo>
                  <a:lnTo>
                    <a:pt x="262" y="333"/>
                  </a:lnTo>
                  <a:lnTo>
                    <a:pt x="269" y="340"/>
                  </a:lnTo>
                  <a:lnTo>
                    <a:pt x="269" y="347"/>
                  </a:lnTo>
                  <a:lnTo>
                    <a:pt x="269" y="354"/>
                  </a:lnTo>
                  <a:lnTo>
                    <a:pt x="276" y="354"/>
                  </a:lnTo>
                  <a:lnTo>
                    <a:pt x="276" y="361"/>
                  </a:lnTo>
                  <a:lnTo>
                    <a:pt x="283" y="361"/>
                  </a:lnTo>
                  <a:lnTo>
                    <a:pt x="283" y="368"/>
                  </a:lnTo>
                  <a:lnTo>
                    <a:pt x="290" y="368"/>
                  </a:lnTo>
                  <a:lnTo>
                    <a:pt x="290" y="376"/>
                  </a:lnTo>
                  <a:lnTo>
                    <a:pt x="297" y="383"/>
                  </a:lnTo>
                  <a:lnTo>
                    <a:pt x="297" y="390"/>
                  </a:lnTo>
                  <a:lnTo>
                    <a:pt x="312" y="390"/>
                  </a:lnTo>
                  <a:lnTo>
                    <a:pt x="319" y="390"/>
                  </a:lnTo>
                  <a:lnTo>
                    <a:pt x="326" y="397"/>
                  </a:lnTo>
                  <a:lnTo>
                    <a:pt x="340" y="390"/>
                  </a:lnTo>
                  <a:lnTo>
                    <a:pt x="340" y="397"/>
                  </a:lnTo>
                  <a:lnTo>
                    <a:pt x="361" y="390"/>
                  </a:lnTo>
                  <a:lnTo>
                    <a:pt x="361" y="383"/>
                  </a:lnTo>
                  <a:lnTo>
                    <a:pt x="347" y="383"/>
                  </a:lnTo>
                  <a:lnTo>
                    <a:pt x="340" y="376"/>
                  </a:lnTo>
                  <a:lnTo>
                    <a:pt x="347" y="376"/>
                  </a:lnTo>
                  <a:lnTo>
                    <a:pt x="340" y="368"/>
                  </a:lnTo>
                  <a:lnTo>
                    <a:pt x="347" y="361"/>
                  </a:lnTo>
                  <a:lnTo>
                    <a:pt x="340" y="354"/>
                  </a:lnTo>
                  <a:lnTo>
                    <a:pt x="347" y="354"/>
                  </a:lnTo>
                  <a:lnTo>
                    <a:pt x="347" y="347"/>
                  </a:lnTo>
                  <a:lnTo>
                    <a:pt x="340" y="347"/>
                  </a:lnTo>
                  <a:lnTo>
                    <a:pt x="340" y="333"/>
                  </a:lnTo>
                  <a:lnTo>
                    <a:pt x="347" y="333"/>
                  </a:lnTo>
                  <a:lnTo>
                    <a:pt x="347" y="326"/>
                  </a:lnTo>
                  <a:lnTo>
                    <a:pt x="354" y="326"/>
                  </a:lnTo>
                  <a:lnTo>
                    <a:pt x="368" y="326"/>
                  </a:lnTo>
                  <a:lnTo>
                    <a:pt x="375" y="326"/>
                  </a:lnTo>
                  <a:lnTo>
                    <a:pt x="375" y="319"/>
                  </a:lnTo>
                  <a:lnTo>
                    <a:pt x="383" y="326"/>
                  </a:lnTo>
                  <a:lnTo>
                    <a:pt x="390" y="319"/>
                  </a:lnTo>
                  <a:lnTo>
                    <a:pt x="390" y="326"/>
                  </a:lnTo>
                  <a:lnTo>
                    <a:pt x="404" y="319"/>
                  </a:lnTo>
                  <a:lnTo>
                    <a:pt x="411" y="326"/>
                  </a:lnTo>
                  <a:lnTo>
                    <a:pt x="411" y="312"/>
                  </a:lnTo>
                  <a:lnTo>
                    <a:pt x="404" y="319"/>
                  </a:lnTo>
                  <a:lnTo>
                    <a:pt x="390" y="319"/>
                  </a:lnTo>
                  <a:lnTo>
                    <a:pt x="383" y="312"/>
                  </a:lnTo>
                  <a:lnTo>
                    <a:pt x="375" y="305"/>
                  </a:lnTo>
                  <a:lnTo>
                    <a:pt x="375" y="312"/>
                  </a:lnTo>
                  <a:lnTo>
                    <a:pt x="368" y="305"/>
                  </a:lnTo>
                  <a:lnTo>
                    <a:pt x="361" y="298"/>
                  </a:lnTo>
                  <a:lnTo>
                    <a:pt x="361" y="290"/>
                  </a:lnTo>
                  <a:lnTo>
                    <a:pt x="361" y="283"/>
                  </a:lnTo>
                  <a:lnTo>
                    <a:pt x="368" y="283"/>
                  </a:lnTo>
                  <a:lnTo>
                    <a:pt x="368" y="276"/>
                  </a:lnTo>
                  <a:lnTo>
                    <a:pt x="361" y="276"/>
                  </a:lnTo>
                  <a:lnTo>
                    <a:pt x="361" y="269"/>
                  </a:lnTo>
                  <a:lnTo>
                    <a:pt x="368" y="269"/>
                  </a:lnTo>
                  <a:lnTo>
                    <a:pt x="368" y="262"/>
                  </a:lnTo>
                  <a:lnTo>
                    <a:pt x="368" y="255"/>
                  </a:lnTo>
                  <a:lnTo>
                    <a:pt x="375" y="255"/>
                  </a:lnTo>
                  <a:lnTo>
                    <a:pt x="375" y="248"/>
                  </a:lnTo>
                  <a:lnTo>
                    <a:pt x="368" y="241"/>
                  </a:lnTo>
                  <a:lnTo>
                    <a:pt x="368" y="234"/>
                  </a:lnTo>
                  <a:lnTo>
                    <a:pt x="361" y="227"/>
                  </a:lnTo>
                  <a:lnTo>
                    <a:pt x="340" y="220"/>
                  </a:lnTo>
                  <a:lnTo>
                    <a:pt x="340" y="213"/>
                  </a:lnTo>
                  <a:lnTo>
                    <a:pt x="347" y="205"/>
                  </a:lnTo>
                  <a:lnTo>
                    <a:pt x="347" y="198"/>
                  </a:lnTo>
                  <a:lnTo>
                    <a:pt x="347" y="191"/>
                  </a:lnTo>
                  <a:lnTo>
                    <a:pt x="340" y="184"/>
                  </a:lnTo>
                  <a:lnTo>
                    <a:pt x="333" y="177"/>
                  </a:lnTo>
                  <a:lnTo>
                    <a:pt x="333" y="170"/>
                  </a:lnTo>
                  <a:lnTo>
                    <a:pt x="333" y="163"/>
                  </a:lnTo>
                  <a:lnTo>
                    <a:pt x="333" y="156"/>
                  </a:lnTo>
                  <a:lnTo>
                    <a:pt x="326" y="149"/>
                  </a:lnTo>
                  <a:lnTo>
                    <a:pt x="319" y="135"/>
                  </a:lnTo>
                  <a:lnTo>
                    <a:pt x="326" y="135"/>
                  </a:lnTo>
                  <a:lnTo>
                    <a:pt x="326" y="128"/>
                  </a:lnTo>
                  <a:lnTo>
                    <a:pt x="326" y="120"/>
                  </a:lnTo>
                  <a:lnTo>
                    <a:pt x="319" y="120"/>
                  </a:lnTo>
                  <a:lnTo>
                    <a:pt x="312" y="120"/>
                  </a:lnTo>
                  <a:lnTo>
                    <a:pt x="305" y="120"/>
                  </a:lnTo>
                  <a:lnTo>
                    <a:pt x="305" y="113"/>
                  </a:lnTo>
                  <a:lnTo>
                    <a:pt x="305" y="106"/>
                  </a:lnTo>
                  <a:lnTo>
                    <a:pt x="297" y="99"/>
                  </a:lnTo>
                  <a:lnTo>
                    <a:pt x="290" y="106"/>
                  </a:lnTo>
                  <a:lnTo>
                    <a:pt x="290" y="113"/>
                  </a:lnTo>
                  <a:lnTo>
                    <a:pt x="290" y="120"/>
                  </a:lnTo>
                  <a:lnTo>
                    <a:pt x="283" y="113"/>
                  </a:lnTo>
                  <a:lnTo>
                    <a:pt x="283" y="120"/>
                  </a:lnTo>
                  <a:lnTo>
                    <a:pt x="276" y="128"/>
                  </a:lnTo>
                  <a:lnTo>
                    <a:pt x="269" y="135"/>
                  </a:lnTo>
                  <a:lnTo>
                    <a:pt x="262" y="135"/>
                  </a:lnTo>
                  <a:lnTo>
                    <a:pt x="255" y="142"/>
                  </a:lnTo>
                  <a:lnTo>
                    <a:pt x="255" y="149"/>
                  </a:lnTo>
                  <a:lnTo>
                    <a:pt x="248" y="149"/>
                  </a:lnTo>
                  <a:lnTo>
                    <a:pt x="241" y="149"/>
                  </a:lnTo>
                  <a:lnTo>
                    <a:pt x="234" y="156"/>
                  </a:lnTo>
                  <a:lnTo>
                    <a:pt x="227" y="163"/>
                  </a:lnTo>
                  <a:lnTo>
                    <a:pt x="220" y="170"/>
                  </a:lnTo>
                  <a:lnTo>
                    <a:pt x="220" y="177"/>
                  </a:lnTo>
                  <a:lnTo>
                    <a:pt x="198" y="191"/>
                  </a:lnTo>
                  <a:lnTo>
                    <a:pt x="198" y="198"/>
                  </a:lnTo>
                  <a:lnTo>
                    <a:pt x="198" y="205"/>
                  </a:lnTo>
                  <a:lnTo>
                    <a:pt x="191" y="205"/>
                  </a:lnTo>
                  <a:lnTo>
                    <a:pt x="191" y="198"/>
                  </a:lnTo>
                  <a:lnTo>
                    <a:pt x="191" y="177"/>
                  </a:lnTo>
                  <a:lnTo>
                    <a:pt x="177" y="156"/>
                  </a:lnTo>
                  <a:lnTo>
                    <a:pt x="163" y="142"/>
                  </a:lnTo>
                  <a:lnTo>
                    <a:pt x="149" y="142"/>
                  </a:lnTo>
                  <a:lnTo>
                    <a:pt x="142" y="135"/>
                  </a:lnTo>
                  <a:lnTo>
                    <a:pt x="135" y="128"/>
                  </a:lnTo>
                  <a:lnTo>
                    <a:pt x="142" y="128"/>
                  </a:lnTo>
                  <a:lnTo>
                    <a:pt x="149" y="128"/>
                  </a:lnTo>
                  <a:lnTo>
                    <a:pt x="149" y="120"/>
                  </a:lnTo>
                  <a:lnTo>
                    <a:pt x="163" y="99"/>
                  </a:lnTo>
                  <a:lnTo>
                    <a:pt x="170" y="92"/>
                  </a:lnTo>
                  <a:lnTo>
                    <a:pt x="170" y="85"/>
                  </a:lnTo>
                  <a:lnTo>
                    <a:pt x="177" y="78"/>
                  </a:lnTo>
                  <a:lnTo>
                    <a:pt x="177" y="71"/>
                  </a:lnTo>
                  <a:lnTo>
                    <a:pt x="177" y="64"/>
                  </a:lnTo>
                  <a:lnTo>
                    <a:pt x="184" y="57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5" y="50"/>
                  </a:lnTo>
                  <a:lnTo>
                    <a:pt x="205" y="42"/>
                  </a:lnTo>
                  <a:lnTo>
                    <a:pt x="212" y="42"/>
                  </a:lnTo>
                  <a:lnTo>
                    <a:pt x="212" y="35"/>
                  </a:lnTo>
                  <a:lnTo>
                    <a:pt x="212" y="28"/>
                  </a:lnTo>
                  <a:lnTo>
                    <a:pt x="227" y="28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1" y="14"/>
                  </a:lnTo>
                  <a:lnTo>
                    <a:pt x="248" y="14"/>
                  </a:lnTo>
                  <a:lnTo>
                    <a:pt x="241" y="7"/>
                  </a:lnTo>
                  <a:lnTo>
                    <a:pt x="248" y="7"/>
                  </a:lnTo>
                  <a:lnTo>
                    <a:pt x="248" y="14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69" y="7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7"/>
                  </a:lnTo>
                  <a:lnTo>
                    <a:pt x="290" y="7"/>
                  </a:lnTo>
                  <a:lnTo>
                    <a:pt x="297" y="7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7"/>
                  </a:lnTo>
                  <a:lnTo>
                    <a:pt x="333" y="7"/>
                  </a:lnTo>
                  <a:lnTo>
                    <a:pt x="347" y="14"/>
                  </a:lnTo>
                  <a:lnTo>
                    <a:pt x="347" y="21"/>
                  </a:lnTo>
                  <a:lnTo>
                    <a:pt x="361" y="21"/>
                  </a:lnTo>
                  <a:lnTo>
                    <a:pt x="368" y="35"/>
                  </a:lnTo>
                  <a:lnTo>
                    <a:pt x="375" y="42"/>
                  </a:lnTo>
                  <a:lnTo>
                    <a:pt x="375" y="64"/>
                  </a:lnTo>
                  <a:lnTo>
                    <a:pt x="383" y="71"/>
                  </a:lnTo>
                  <a:lnTo>
                    <a:pt x="390" y="78"/>
                  </a:lnTo>
                  <a:lnTo>
                    <a:pt x="397" y="78"/>
                  </a:lnTo>
                  <a:lnTo>
                    <a:pt x="397" y="85"/>
                  </a:lnTo>
                  <a:lnTo>
                    <a:pt x="390" y="85"/>
                  </a:lnTo>
                  <a:lnTo>
                    <a:pt x="397" y="85"/>
                  </a:lnTo>
                  <a:lnTo>
                    <a:pt x="404" y="99"/>
                  </a:lnTo>
                  <a:lnTo>
                    <a:pt x="411" y="106"/>
                  </a:lnTo>
                  <a:lnTo>
                    <a:pt x="418" y="113"/>
                  </a:lnTo>
                  <a:lnTo>
                    <a:pt x="425" y="113"/>
                  </a:lnTo>
                  <a:lnTo>
                    <a:pt x="425" y="106"/>
                  </a:lnTo>
                  <a:lnTo>
                    <a:pt x="425" y="113"/>
                  </a:lnTo>
                  <a:lnTo>
                    <a:pt x="432" y="106"/>
                  </a:lnTo>
                  <a:lnTo>
                    <a:pt x="439" y="106"/>
                  </a:lnTo>
                  <a:lnTo>
                    <a:pt x="432" y="106"/>
                  </a:lnTo>
                  <a:lnTo>
                    <a:pt x="432" y="113"/>
                  </a:lnTo>
                  <a:lnTo>
                    <a:pt x="439" y="106"/>
                  </a:lnTo>
                  <a:lnTo>
                    <a:pt x="446" y="99"/>
                  </a:lnTo>
                  <a:lnTo>
                    <a:pt x="453" y="92"/>
                  </a:lnTo>
                  <a:lnTo>
                    <a:pt x="453" y="99"/>
                  </a:lnTo>
                  <a:lnTo>
                    <a:pt x="453" y="92"/>
                  </a:lnTo>
                  <a:lnTo>
                    <a:pt x="439" y="106"/>
                  </a:lnTo>
                  <a:lnTo>
                    <a:pt x="446" y="106"/>
                  </a:lnTo>
                  <a:lnTo>
                    <a:pt x="439" y="106"/>
                  </a:lnTo>
                  <a:lnTo>
                    <a:pt x="446" y="113"/>
                  </a:lnTo>
                  <a:lnTo>
                    <a:pt x="439" y="120"/>
                  </a:lnTo>
                  <a:lnTo>
                    <a:pt x="432" y="120"/>
                  </a:lnTo>
                  <a:lnTo>
                    <a:pt x="432" y="128"/>
                  </a:lnTo>
                  <a:lnTo>
                    <a:pt x="439" y="135"/>
                  </a:lnTo>
                  <a:lnTo>
                    <a:pt x="446" y="135"/>
                  </a:lnTo>
                  <a:lnTo>
                    <a:pt x="453" y="142"/>
                  </a:lnTo>
                  <a:lnTo>
                    <a:pt x="460" y="142"/>
                  </a:lnTo>
                  <a:lnTo>
                    <a:pt x="453" y="142"/>
                  </a:lnTo>
                  <a:lnTo>
                    <a:pt x="446" y="156"/>
                  </a:lnTo>
                  <a:lnTo>
                    <a:pt x="439" y="156"/>
                  </a:lnTo>
                  <a:lnTo>
                    <a:pt x="432" y="156"/>
                  </a:lnTo>
                  <a:lnTo>
                    <a:pt x="425" y="163"/>
                  </a:lnTo>
                  <a:lnTo>
                    <a:pt x="418" y="170"/>
                  </a:lnTo>
                  <a:lnTo>
                    <a:pt x="411" y="170"/>
                  </a:lnTo>
                  <a:lnTo>
                    <a:pt x="404" y="170"/>
                  </a:lnTo>
                  <a:lnTo>
                    <a:pt x="404" y="177"/>
                  </a:lnTo>
                  <a:lnTo>
                    <a:pt x="397" y="177"/>
                  </a:lnTo>
                  <a:lnTo>
                    <a:pt x="383" y="177"/>
                  </a:lnTo>
                  <a:lnTo>
                    <a:pt x="368" y="184"/>
                  </a:lnTo>
                  <a:lnTo>
                    <a:pt x="375" y="191"/>
                  </a:lnTo>
                  <a:lnTo>
                    <a:pt x="383" y="198"/>
                  </a:lnTo>
                  <a:lnTo>
                    <a:pt x="390" y="198"/>
                  </a:lnTo>
                  <a:lnTo>
                    <a:pt x="390" y="205"/>
                  </a:lnTo>
                  <a:lnTo>
                    <a:pt x="390" y="213"/>
                  </a:lnTo>
                  <a:lnTo>
                    <a:pt x="397" y="227"/>
                  </a:lnTo>
                  <a:lnTo>
                    <a:pt x="397" y="234"/>
                  </a:lnTo>
                  <a:lnTo>
                    <a:pt x="404" y="241"/>
                  </a:lnTo>
                  <a:lnTo>
                    <a:pt x="425" y="255"/>
                  </a:lnTo>
                  <a:lnTo>
                    <a:pt x="432" y="248"/>
                  </a:lnTo>
                  <a:lnTo>
                    <a:pt x="425" y="255"/>
                  </a:lnTo>
                  <a:lnTo>
                    <a:pt x="432" y="262"/>
                  </a:lnTo>
                  <a:lnTo>
                    <a:pt x="439" y="269"/>
                  </a:lnTo>
                  <a:lnTo>
                    <a:pt x="446" y="269"/>
                  </a:lnTo>
                  <a:lnTo>
                    <a:pt x="453" y="269"/>
                  </a:lnTo>
                  <a:lnTo>
                    <a:pt x="460" y="269"/>
                  </a:lnTo>
                  <a:lnTo>
                    <a:pt x="475" y="283"/>
                  </a:lnTo>
                  <a:lnTo>
                    <a:pt x="482" y="283"/>
                  </a:lnTo>
                  <a:lnTo>
                    <a:pt x="489" y="283"/>
                  </a:lnTo>
                  <a:lnTo>
                    <a:pt x="496" y="290"/>
                  </a:lnTo>
                  <a:lnTo>
                    <a:pt x="510" y="283"/>
                  </a:lnTo>
                  <a:lnTo>
                    <a:pt x="517" y="283"/>
                  </a:lnTo>
                  <a:lnTo>
                    <a:pt x="524" y="276"/>
                  </a:lnTo>
                  <a:lnTo>
                    <a:pt x="531" y="269"/>
                  </a:lnTo>
                  <a:lnTo>
                    <a:pt x="524" y="255"/>
                  </a:lnTo>
                  <a:lnTo>
                    <a:pt x="517" y="255"/>
                  </a:lnTo>
                  <a:lnTo>
                    <a:pt x="510" y="241"/>
                  </a:lnTo>
                  <a:lnTo>
                    <a:pt x="517" y="234"/>
                  </a:lnTo>
                  <a:lnTo>
                    <a:pt x="510" y="227"/>
                  </a:lnTo>
                  <a:lnTo>
                    <a:pt x="510" y="220"/>
                  </a:lnTo>
                  <a:lnTo>
                    <a:pt x="517" y="220"/>
                  </a:lnTo>
                  <a:lnTo>
                    <a:pt x="524" y="220"/>
                  </a:lnTo>
                  <a:lnTo>
                    <a:pt x="531" y="205"/>
                  </a:lnTo>
                  <a:lnTo>
                    <a:pt x="538" y="213"/>
                  </a:lnTo>
                  <a:lnTo>
                    <a:pt x="546" y="220"/>
                  </a:lnTo>
                  <a:lnTo>
                    <a:pt x="553" y="213"/>
                  </a:lnTo>
                  <a:lnTo>
                    <a:pt x="553" y="205"/>
                  </a:lnTo>
                  <a:lnTo>
                    <a:pt x="560" y="205"/>
                  </a:lnTo>
                  <a:lnTo>
                    <a:pt x="560" y="191"/>
                  </a:lnTo>
                  <a:lnTo>
                    <a:pt x="567" y="191"/>
                  </a:lnTo>
                  <a:lnTo>
                    <a:pt x="574" y="191"/>
                  </a:lnTo>
                  <a:lnTo>
                    <a:pt x="581" y="191"/>
                  </a:lnTo>
                  <a:lnTo>
                    <a:pt x="588" y="191"/>
                  </a:lnTo>
                  <a:lnTo>
                    <a:pt x="581" y="191"/>
                  </a:lnTo>
                  <a:lnTo>
                    <a:pt x="574" y="198"/>
                  </a:lnTo>
                  <a:lnTo>
                    <a:pt x="581" y="198"/>
                  </a:lnTo>
                  <a:lnTo>
                    <a:pt x="581" y="205"/>
                  </a:lnTo>
                  <a:lnTo>
                    <a:pt x="588" y="205"/>
                  </a:lnTo>
                  <a:lnTo>
                    <a:pt x="588" y="198"/>
                  </a:lnTo>
                  <a:lnTo>
                    <a:pt x="595" y="198"/>
                  </a:lnTo>
                  <a:lnTo>
                    <a:pt x="602" y="198"/>
                  </a:lnTo>
                  <a:lnTo>
                    <a:pt x="609" y="198"/>
                  </a:lnTo>
                  <a:lnTo>
                    <a:pt x="616" y="205"/>
                  </a:lnTo>
                  <a:lnTo>
                    <a:pt x="623" y="205"/>
                  </a:lnTo>
                  <a:lnTo>
                    <a:pt x="623" y="198"/>
                  </a:lnTo>
                  <a:lnTo>
                    <a:pt x="623" y="205"/>
                  </a:lnTo>
                  <a:lnTo>
                    <a:pt x="631" y="205"/>
                  </a:lnTo>
                  <a:lnTo>
                    <a:pt x="631" y="198"/>
                  </a:lnTo>
                  <a:lnTo>
                    <a:pt x="631" y="205"/>
                  </a:lnTo>
                  <a:lnTo>
                    <a:pt x="638" y="198"/>
                  </a:lnTo>
                  <a:lnTo>
                    <a:pt x="638" y="205"/>
                  </a:lnTo>
                  <a:lnTo>
                    <a:pt x="645" y="205"/>
                  </a:lnTo>
                  <a:lnTo>
                    <a:pt x="652" y="205"/>
                  </a:lnTo>
                  <a:lnTo>
                    <a:pt x="659" y="205"/>
                  </a:lnTo>
                  <a:lnTo>
                    <a:pt x="666" y="205"/>
                  </a:lnTo>
                  <a:lnTo>
                    <a:pt x="673" y="205"/>
                  </a:lnTo>
                  <a:lnTo>
                    <a:pt x="680" y="198"/>
                  </a:lnTo>
                  <a:lnTo>
                    <a:pt x="694" y="198"/>
                  </a:lnTo>
                  <a:lnTo>
                    <a:pt x="687" y="205"/>
                  </a:lnTo>
                  <a:lnTo>
                    <a:pt x="680" y="213"/>
                  </a:lnTo>
                  <a:lnTo>
                    <a:pt x="680" y="220"/>
                  </a:lnTo>
                  <a:lnTo>
                    <a:pt x="687" y="213"/>
                  </a:lnTo>
                  <a:lnTo>
                    <a:pt x="687" y="220"/>
                  </a:lnTo>
                  <a:lnTo>
                    <a:pt x="694" y="220"/>
                  </a:lnTo>
                  <a:lnTo>
                    <a:pt x="687" y="220"/>
                  </a:lnTo>
                  <a:lnTo>
                    <a:pt x="694" y="227"/>
                  </a:lnTo>
                  <a:lnTo>
                    <a:pt x="687" y="227"/>
                  </a:lnTo>
                  <a:lnTo>
                    <a:pt x="687" y="234"/>
                  </a:lnTo>
                  <a:lnTo>
                    <a:pt x="680" y="241"/>
                  </a:lnTo>
                  <a:lnTo>
                    <a:pt x="680" y="248"/>
                  </a:lnTo>
                  <a:lnTo>
                    <a:pt x="680" y="255"/>
                  </a:lnTo>
                  <a:lnTo>
                    <a:pt x="687" y="255"/>
                  </a:lnTo>
                  <a:lnTo>
                    <a:pt x="687" y="262"/>
                  </a:lnTo>
                  <a:lnTo>
                    <a:pt x="694" y="269"/>
                  </a:lnTo>
                  <a:lnTo>
                    <a:pt x="701" y="276"/>
                  </a:lnTo>
                  <a:lnTo>
                    <a:pt x="694" y="276"/>
                  </a:lnTo>
                  <a:lnTo>
                    <a:pt x="694" y="283"/>
                  </a:lnTo>
                  <a:lnTo>
                    <a:pt x="701" y="283"/>
                  </a:lnTo>
                  <a:lnTo>
                    <a:pt x="694" y="290"/>
                  </a:lnTo>
                  <a:lnTo>
                    <a:pt x="701" y="298"/>
                  </a:lnTo>
                  <a:lnTo>
                    <a:pt x="694" y="298"/>
                  </a:lnTo>
                  <a:lnTo>
                    <a:pt x="701" y="312"/>
                  </a:lnTo>
                  <a:lnTo>
                    <a:pt x="716" y="326"/>
                  </a:lnTo>
                  <a:lnTo>
                    <a:pt x="723" y="319"/>
                  </a:lnTo>
                  <a:lnTo>
                    <a:pt x="737" y="319"/>
                  </a:lnTo>
                  <a:lnTo>
                    <a:pt x="744" y="319"/>
                  </a:lnTo>
                  <a:lnTo>
                    <a:pt x="751" y="319"/>
                  </a:lnTo>
                  <a:lnTo>
                    <a:pt x="758" y="319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72" y="326"/>
                  </a:lnTo>
                  <a:lnTo>
                    <a:pt x="772" y="333"/>
                  </a:lnTo>
                  <a:lnTo>
                    <a:pt x="779" y="326"/>
                  </a:lnTo>
                  <a:lnTo>
                    <a:pt x="779" y="340"/>
                  </a:lnTo>
                  <a:lnTo>
                    <a:pt x="779" y="347"/>
                  </a:lnTo>
                  <a:lnTo>
                    <a:pt x="765" y="347"/>
                  </a:lnTo>
                  <a:lnTo>
                    <a:pt x="758" y="354"/>
                  </a:lnTo>
                  <a:lnTo>
                    <a:pt x="751" y="354"/>
                  </a:lnTo>
                  <a:lnTo>
                    <a:pt x="744" y="361"/>
                  </a:lnTo>
                  <a:lnTo>
                    <a:pt x="744" y="368"/>
                  </a:lnTo>
                  <a:lnTo>
                    <a:pt x="744" y="361"/>
                  </a:lnTo>
                  <a:lnTo>
                    <a:pt x="737" y="361"/>
                  </a:lnTo>
                  <a:lnTo>
                    <a:pt x="737" y="368"/>
                  </a:lnTo>
                  <a:lnTo>
                    <a:pt x="730" y="361"/>
                  </a:lnTo>
                  <a:lnTo>
                    <a:pt x="716" y="361"/>
                  </a:lnTo>
                  <a:lnTo>
                    <a:pt x="709" y="368"/>
                  </a:lnTo>
                  <a:lnTo>
                    <a:pt x="694" y="376"/>
                  </a:lnTo>
                  <a:lnTo>
                    <a:pt x="680" y="376"/>
                  </a:lnTo>
                  <a:lnTo>
                    <a:pt x="673" y="376"/>
                  </a:lnTo>
                  <a:lnTo>
                    <a:pt x="666" y="383"/>
                  </a:lnTo>
                  <a:lnTo>
                    <a:pt x="659" y="390"/>
                  </a:lnTo>
                  <a:lnTo>
                    <a:pt x="652" y="390"/>
                  </a:lnTo>
                  <a:lnTo>
                    <a:pt x="645" y="390"/>
                  </a:lnTo>
                  <a:lnTo>
                    <a:pt x="631" y="397"/>
                  </a:lnTo>
                  <a:lnTo>
                    <a:pt x="623" y="390"/>
                  </a:lnTo>
                  <a:lnTo>
                    <a:pt x="616" y="397"/>
                  </a:lnTo>
                  <a:lnTo>
                    <a:pt x="609" y="397"/>
                  </a:lnTo>
                  <a:lnTo>
                    <a:pt x="602" y="404"/>
                  </a:lnTo>
                  <a:lnTo>
                    <a:pt x="602" y="418"/>
                  </a:lnTo>
                  <a:lnTo>
                    <a:pt x="609" y="425"/>
                  </a:lnTo>
                  <a:lnTo>
                    <a:pt x="609" y="432"/>
                  </a:lnTo>
                  <a:lnTo>
                    <a:pt x="616" y="432"/>
                  </a:lnTo>
                  <a:lnTo>
                    <a:pt x="616" y="439"/>
                  </a:lnTo>
                  <a:lnTo>
                    <a:pt x="595" y="461"/>
                  </a:lnTo>
                  <a:lnTo>
                    <a:pt x="588" y="461"/>
                  </a:lnTo>
                  <a:lnTo>
                    <a:pt x="581" y="461"/>
                  </a:lnTo>
                  <a:lnTo>
                    <a:pt x="574" y="461"/>
                  </a:lnTo>
                  <a:lnTo>
                    <a:pt x="560" y="468"/>
                  </a:lnTo>
                  <a:lnTo>
                    <a:pt x="553" y="468"/>
                  </a:lnTo>
                  <a:lnTo>
                    <a:pt x="546" y="475"/>
                  </a:lnTo>
                  <a:lnTo>
                    <a:pt x="546" y="482"/>
                  </a:lnTo>
                  <a:lnTo>
                    <a:pt x="538" y="482"/>
                  </a:lnTo>
                  <a:lnTo>
                    <a:pt x="538" y="489"/>
                  </a:lnTo>
                  <a:lnTo>
                    <a:pt x="538" y="496"/>
                  </a:lnTo>
                  <a:lnTo>
                    <a:pt x="546" y="496"/>
                  </a:lnTo>
                  <a:lnTo>
                    <a:pt x="531" y="503"/>
                  </a:lnTo>
                  <a:lnTo>
                    <a:pt x="531" y="510"/>
                  </a:lnTo>
                  <a:lnTo>
                    <a:pt x="538" y="510"/>
                  </a:lnTo>
                  <a:lnTo>
                    <a:pt x="538" y="517"/>
                  </a:lnTo>
                  <a:lnTo>
                    <a:pt x="531" y="517"/>
                  </a:lnTo>
                  <a:lnTo>
                    <a:pt x="524" y="517"/>
                  </a:lnTo>
                  <a:lnTo>
                    <a:pt x="517" y="524"/>
                  </a:lnTo>
                  <a:lnTo>
                    <a:pt x="510" y="524"/>
                  </a:lnTo>
                  <a:lnTo>
                    <a:pt x="510" y="517"/>
                  </a:lnTo>
                  <a:lnTo>
                    <a:pt x="503" y="517"/>
                  </a:lnTo>
                  <a:lnTo>
                    <a:pt x="503" y="524"/>
                  </a:lnTo>
                  <a:lnTo>
                    <a:pt x="496" y="524"/>
                  </a:lnTo>
                  <a:lnTo>
                    <a:pt x="489" y="517"/>
                  </a:lnTo>
                  <a:lnTo>
                    <a:pt x="453" y="546"/>
                  </a:lnTo>
                  <a:lnTo>
                    <a:pt x="446" y="546"/>
                  </a:lnTo>
                  <a:lnTo>
                    <a:pt x="446" y="553"/>
                  </a:lnTo>
                  <a:lnTo>
                    <a:pt x="439" y="567"/>
                  </a:lnTo>
                  <a:lnTo>
                    <a:pt x="432" y="567"/>
                  </a:lnTo>
                  <a:lnTo>
                    <a:pt x="425" y="567"/>
                  </a:lnTo>
                  <a:lnTo>
                    <a:pt x="418" y="567"/>
                  </a:lnTo>
                  <a:lnTo>
                    <a:pt x="411" y="574"/>
                  </a:lnTo>
                  <a:lnTo>
                    <a:pt x="404" y="574"/>
                  </a:lnTo>
                  <a:lnTo>
                    <a:pt x="397" y="574"/>
                  </a:lnTo>
                  <a:lnTo>
                    <a:pt x="390" y="574"/>
                  </a:lnTo>
                  <a:lnTo>
                    <a:pt x="383" y="574"/>
                  </a:lnTo>
                  <a:lnTo>
                    <a:pt x="375" y="574"/>
                  </a:lnTo>
                  <a:lnTo>
                    <a:pt x="368" y="574"/>
                  </a:lnTo>
                  <a:lnTo>
                    <a:pt x="368" y="581"/>
                  </a:lnTo>
                  <a:lnTo>
                    <a:pt x="375" y="581"/>
                  </a:lnTo>
                  <a:lnTo>
                    <a:pt x="368" y="588"/>
                  </a:lnTo>
                  <a:lnTo>
                    <a:pt x="375" y="588"/>
                  </a:lnTo>
                  <a:lnTo>
                    <a:pt x="368" y="595"/>
                  </a:lnTo>
                  <a:lnTo>
                    <a:pt x="354" y="595"/>
                  </a:lnTo>
                  <a:lnTo>
                    <a:pt x="347" y="595"/>
                  </a:lnTo>
                  <a:lnTo>
                    <a:pt x="333" y="602"/>
                  </a:lnTo>
                  <a:lnTo>
                    <a:pt x="340" y="616"/>
                  </a:lnTo>
                  <a:lnTo>
                    <a:pt x="340" y="624"/>
                  </a:lnTo>
                  <a:lnTo>
                    <a:pt x="333" y="631"/>
                  </a:lnTo>
                  <a:lnTo>
                    <a:pt x="326" y="631"/>
                  </a:lnTo>
                  <a:lnTo>
                    <a:pt x="333" y="645"/>
                  </a:lnTo>
                  <a:lnTo>
                    <a:pt x="340" y="645"/>
                  </a:lnTo>
                  <a:lnTo>
                    <a:pt x="333" y="652"/>
                  </a:lnTo>
                  <a:lnTo>
                    <a:pt x="340" y="659"/>
                  </a:lnTo>
                  <a:lnTo>
                    <a:pt x="340" y="666"/>
                  </a:lnTo>
                  <a:lnTo>
                    <a:pt x="340" y="673"/>
                  </a:lnTo>
                  <a:lnTo>
                    <a:pt x="333" y="680"/>
                  </a:lnTo>
                  <a:lnTo>
                    <a:pt x="319" y="680"/>
                  </a:lnTo>
                  <a:lnTo>
                    <a:pt x="319" y="687"/>
                  </a:lnTo>
                  <a:lnTo>
                    <a:pt x="319" y="694"/>
                  </a:lnTo>
                  <a:lnTo>
                    <a:pt x="312" y="694"/>
                  </a:lnTo>
                  <a:lnTo>
                    <a:pt x="312" y="687"/>
                  </a:lnTo>
                  <a:lnTo>
                    <a:pt x="312" y="694"/>
                  </a:lnTo>
                  <a:lnTo>
                    <a:pt x="305" y="687"/>
                  </a:lnTo>
                  <a:lnTo>
                    <a:pt x="297" y="694"/>
                  </a:lnTo>
                  <a:lnTo>
                    <a:pt x="290" y="694"/>
                  </a:lnTo>
                  <a:lnTo>
                    <a:pt x="283" y="694"/>
                  </a:lnTo>
                  <a:lnTo>
                    <a:pt x="276" y="701"/>
                  </a:lnTo>
                  <a:lnTo>
                    <a:pt x="276" y="709"/>
                  </a:lnTo>
                  <a:lnTo>
                    <a:pt x="276" y="716"/>
                  </a:lnTo>
                  <a:lnTo>
                    <a:pt x="269" y="716"/>
                  </a:lnTo>
                  <a:lnTo>
                    <a:pt x="262" y="723"/>
                  </a:lnTo>
                  <a:lnTo>
                    <a:pt x="248" y="723"/>
                  </a:lnTo>
                  <a:lnTo>
                    <a:pt x="227" y="737"/>
                  </a:lnTo>
                  <a:lnTo>
                    <a:pt x="220" y="737"/>
                  </a:lnTo>
                  <a:lnTo>
                    <a:pt x="212" y="737"/>
                  </a:lnTo>
                  <a:lnTo>
                    <a:pt x="205" y="723"/>
                  </a:lnTo>
                  <a:lnTo>
                    <a:pt x="212" y="709"/>
                  </a:lnTo>
                  <a:lnTo>
                    <a:pt x="205" y="709"/>
                  </a:lnTo>
                  <a:lnTo>
                    <a:pt x="198" y="701"/>
                  </a:lnTo>
                  <a:lnTo>
                    <a:pt x="191" y="701"/>
                  </a:lnTo>
                  <a:lnTo>
                    <a:pt x="184" y="694"/>
                  </a:lnTo>
                  <a:lnTo>
                    <a:pt x="184" y="687"/>
                  </a:lnTo>
                  <a:lnTo>
                    <a:pt x="177" y="687"/>
                  </a:lnTo>
                  <a:lnTo>
                    <a:pt x="170" y="673"/>
                  </a:lnTo>
                  <a:lnTo>
                    <a:pt x="163" y="666"/>
                  </a:lnTo>
                  <a:lnTo>
                    <a:pt x="170" y="666"/>
                  </a:lnTo>
                  <a:lnTo>
                    <a:pt x="156" y="638"/>
                  </a:lnTo>
                  <a:lnTo>
                    <a:pt x="156" y="631"/>
                  </a:lnTo>
                  <a:lnTo>
                    <a:pt x="163" y="624"/>
                  </a:lnTo>
                  <a:lnTo>
                    <a:pt x="170" y="616"/>
                  </a:lnTo>
                  <a:lnTo>
                    <a:pt x="170" y="609"/>
                  </a:lnTo>
                  <a:lnTo>
                    <a:pt x="177" y="609"/>
                  </a:lnTo>
                  <a:lnTo>
                    <a:pt x="184" y="602"/>
                  </a:lnTo>
                  <a:lnTo>
                    <a:pt x="184" y="595"/>
                  </a:lnTo>
                  <a:lnTo>
                    <a:pt x="170" y="588"/>
                  </a:lnTo>
                  <a:lnTo>
                    <a:pt x="170" y="581"/>
                  </a:lnTo>
                  <a:lnTo>
                    <a:pt x="170" y="574"/>
                  </a:lnTo>
                  <a:lnTo>
                    <a:pt x="163" y="567"/>
                  </a:lnTo>
                  <a:lnTo>
                    <a:pt x="156" y="560"/>
                  </a:lnTo>
                  <a:lnTo>
                    <a:pt x="149" y="560"/>
                  </a:lnTo>
                  <a:lnTo>
                    <a:pt x="142" y="553"/>
                  </a:lnTo>
                  <a:lnTo>
                    <a:pt x="149" y="546"/>
                  </a:lnTo>
                  <a:lnTo>
                    <a:pt x="135" y="538"/>
                  </a:lnTo>
                  <a:lnTo>
                    <a:pt x="127" y="538"/>
                  </a:lnTo>
                  <a:lnTo>
                    <a:pt x="120" y="538"/>
                  </a:lnTo>
                  <a:lnTo>
                    <a:pt x="113" y="538"/>
                  </a:lnTo>
                  <a:lnTo>
                    <a:pt x="113" y="546"/>
                  </a:lnTo>
                  <a:lnTo>
                    <a:pt x="99" y="546"/>
                  </a:lnTo>
                  <a:lnTo>
                    <a:pt x="85" y="546"/>
                  </a:lnTo>
                  <a:lnTo>
                    <a:pt x="85" y="538"/>
                  </a:lnTo>
                  <a:lnTo>
                    <a:pt x="78" y="538"/>
                  </a:lnTo>
                  <a:lnTo>
                    <a:pt x="71" y="531"/>
                  </a:lnTo>
                  <a:lnTo>
                    <a:pt x="57" y="538"/>
                  </a:lnTo>
                  <a:lnTo>
                    <a:pt x="57" y="531"/>
                  </a:lnTo>
                  <a:lnTo>
                    <a:pt x="64" y="524"/>
                  </a:lnTo>
                  <a:lnTo>
                    <a:pt x="71" y="524"/>
                  </a:lnTo>
                  <a:lnTo>
                    <a:pt x="78" y="531"/>
                  </a:lnTo>
                  <a:lnTo>
                    <a:pt x="78" y="524"/>
                  </a:lnTo>
                  <a:lnTo>
                    <a:pt x="85" y="524"/>
                  </a:lnTo>
                  <a:lnTo>
                    <a:pt x="78" y="517"/>
                  </a:lnTo>
                  <a:lnTo>
                    <a:pt x="71" y="510"/>
                  </a:lnTo>
                  <a:lnTo>
                    <a:pt x="78" y="503"/>
                  </a:lnTo>
                  <a:lnTo>
                    <a:pt x="78" y="496"/>
                  </a:lnTo>
                  <a:lnTo>
                    <a:pt x="64" y="489"/>
                  </a:lnTo>
                  <a:lnTo>
                    <a:pt x="64" y="482"/>
                  </a:lnTo>
                  <a:lnTo>
                    <a:pt x="64" y="475"/>
                  </a:lnTo>
                  <a:lnTo>
                    <a:pt x="57" y="482"/>
                  </a:lnTo>
                  <a:lnTo>
                    <a:pt x="57" y="475"/>
                  </a:lnTo>
                  <a:lnTo>
                    <a:pt x="49" y="475"/>
                  </a:lnTo>
                  <a:lnTo>
                    <a:pt x="42" y="468"/>
                  </a:lnTo>
                  <a:lnTo>
                    <a:pt x="49" y="461"/>
                  </a:lnTo>
                  <a:lnTo>
                    <a:pt x="42" y="446"/>
                  </a:lnTo>
                  <a:lnTo>
                    <a:pt x="64" y="439"/>
                  </a:lnTo>
                  <a:lnTo>
                    <a:pt x="57" y="432"/>
                  </a:lnTo>
                  <a:lnTo>
                    <a:pt x="49" y="432"/>
                  </a:lnTo>
                  <a:lnTo>
                    <a:pt x="35" y="425"/>
                  </a:lnTo>
                  <a:lnTo>
                    <a:pt x="42" y="425"/>
                  </a:lnTo>
                  <a:lnTo>
                    <a:pt x="57" y="418"/>
                  </a:lnTo>
                  <a:lnTo>
                    <a:pt x="49" y="411"/>
                  </a:lnTo>
                  <a:lnTo>
                    <a:pt x="49" y="397"/>
                  </a:lnTo>
                  <a:lnTo>
                    <a:pt x="49" y="390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7" name="Freeform 8"/>
            <p:cNvSpPr>
              <a:spLocks noEditPoints="1"/>
            </p:cNvSpPr>
            <p:nvPr/>
          </p:nvSpPr>
          <p:spPr bwMode="auto">
            <a:xfrm>
              <a:off x="4954588" y="2371725"/>
              <a:ext cx="958850" cy="962025"/>
            </a:xfrm>
            <a:custGeom>
              <a:avLst/>
              <a:gdLst>
                <a:gd name="T0" fmla="*/ 2147483647 w 695"/>
                <a:gd name="T1" fmla="*/ 2147483647 h 801"/>
                <a:gd name="T2" fmla="*/ 2147483647 w 695"/>
                <a:gd name="T3" fmla="*/ 2147483647 h 801"/>
                <a:gd name="T4" fmla="*/ 2147483647 w 695"/>
                <a:gd name="T5" fmla="*/ 2147483647 h 801"/>
                <a:gd name="T6" fmla="*/ 2147483647 w 695"/>
                <a:gd name="T7" fmla="*/ 2147483647 h 801"/>
                <a:gd name="T8" fmla="*/ 2147483647 w 695"/>
                <a:gd name="T9" fmla="*/ 2147483647 h 801"/>
                <a:gd name="T10" fmla="*/ 2147483647 w 695"/>
                <a:gd name="T11" fmla="*/ 2147483647 h 801"/>
                <a:gd name="T12" fmla="*/ 2147483647 w 695"/>
                <a:gd name="T13" fmla="*/ 2147483647 h 801"/>
                <a:gd name="T14" fmla="*/ 2147483647 w 695"/>
                <a:gd name="T15" fmla="*/ 2147483647 h 801"/>
                <a:gd name="T16" fmla="*/ 2147483647 w 695"/>
                <a:gd name="T17" fmla="*/ 2147483647 h 801"/>
                <a:gd name="T18" fmla="*/ 2147483647 w 695"/>
                <a:gd name="T19" fmla="*/ 2147483647 h 801"/>
                <a:gd name="T20" fmla="*/ 2147483647 w 695"/>
                <a:gd name="T21" fmla="*/ 2147483647 h 801"/>
                <a:gd name="T22" fmla="*/ 2147483647 w 695"/>
                <a:gd name="T23" fmla="*/ 2147483647 h 801"/>
                <a:gd name="T24" fmla="*/ 2147483647 w 695"/>
                <a:gd name="T25" fmla="*/ 2147483647 h 801"/>
                <a:gd name="T26" fmla="*/ 2147483647 w 695"/>
                <a:gd name="T27" fmla="*/ 2147483647 h 801"/>
                <a:gd name="T28" fmla="*/ 2147483647 w 695"/>
                <a:gd name="T29" fmla="*/ 2147483647 h 801"/>
                <a:gd name="T30" fmla="*/ 2147483647 w 695"/>
                <a:gd name="T31" fmla="*/ 2147483647 h 801"/>
                <a:gd name="T32" fmla="*/ 2147483647 w 695"/>
                <a:gd name="T33" fmla="*/ 2147483647 h 801"/>
                <a:gd name="T34" fmla="*/ 2147483647 w 695"/>
                <a:gd name="T35" fmla="*/ 2147483647 h 801"/>
                <a:gd name="T36" fmla="*/ 2147483647 w 695"/>
                <a:gd name="T37" fmla="*/ 2147483647 h 801"/>
                <a:gd name="T38" fmla="*/ 2147483647 w 695"/>
                <a:gd name="T39" fmla="*/ 2147483647 h 801"/>
                <a:gd name="T40" fmla="*/ 2147483647 w 695"/>
                <a:gd name="T41" fmla="*/ 2147483647 h 801"/>
                <a:gd name="T42" fmla="*/ 2147483647 w 695"/>
                <a:gd name="T43" fmla="*/ 0 h 801"/>
                <a:gd name="T44" fmla="*/ 2147483647 w 695"/>
                <a:gd name="T45" fmla="*/ 2147483647 h 801"/>
                <a:gd name="T46" fmla="*/ 2147483647 w 695"/>
                <a:gd name="T47" fmla="*/ 2147483647 h 801"/>
                <a:gd name="T48" fmla="*/ 2147483647 w 695"/>
                <a:gd name="T49" fmla="*/ 2147483647 h 801"/>
                <a:gd name="T50" fmla="*/ 2147483647 w 695"/>
                <a:gd name="T51" fmla="*/ 2147483647 h 801"/>
                <a:gd name="T52" fmla="*/ 2147483647 w 695"/>
                <a:gd name="T53" fmla="*/ 2147483647 h 801"/>
                <a:gd name="T54" fmla="*/ 2147483647 w 695"/>
                <a:gd name="T55" fmla="*/ 2147483647 h 801"/>
                <a:gd name="T56" fmla="*/ 2147483647 w 695"/>
                <a:gd name="T57" fmla="*/ 2147483647 h 801"/>
                <a:gd name="T58" fmla="*/ 2147483647 w 695"/>
                <a:gd name="T59" fmla="*/ 2147483647 h 801"/>
                <a:gd name="T60" fmla="*/ 2147483647 w 695"/>
                <a:gd name="T61" fmla="*/ 2147483647 h 801"/>
                <a:gd name="T62" fmla="*/ 2147483647 w 695"/>
                <a:gd name="T63" fmla="*/ 2147483647 h 801"/>
                <a:gd name="T64" fmla="*/ 2147483647 w 695"/>
                <a:gd name="T65" fmla="*/ 2147483647 h 801"/>
                <a:gd name="T66" fmla="*/ 2147483647 w 695"/>
                <a:gd name="T67" fmla="*/ 2147483647 h 801"/>
                <a:gd name="T68" fmla="*/ 2147483647 w 695"/>
                <a:gd name="T69" fmla="*/ 2147483647 h 801"/>
                <a:gd name="T70" fmla="*/ 2147483647 w 695"/>
                <a:gd name="T71" fmla="*/ 2147483647 h 801"/>
                <a:gd name="T72" fmla="*/ 2147483647 w 695"/>
                <a:gd name="T73" fmla="*/ 2147483647 h 801"/>
                <a:gd name="T74" fmla="*/ 2147483647 w 695"/>
                <a:gd name="T75" fmla="*/ 2147483647 h 801"/>
                <a:gd name="T76" fmla="*/ 2147483647 w 695"/>
                <a:gd name="T77" fmla="*/ 2147483647 h 801"/>
                <a:gd name="T78" fmla="*/ 2147483647 w 695"/>
                <a:gd name="T79" fmla="*/ 2147483647 h 801"/>
                <a:gd name="T80" fmla="*/ 2147483647 w 695"/>
                <a:gd name="T81" fmla="*/ 2147483647 h 801"/>
                <a:gd name="T82" fmla="*/ 2147483647 w 695"/>
                <a:gd name="T83" fmla="*/ 2147483647 h 801"/>
                <a:gd name="T84" fmla="*/ 2147483647 w 695"/>
                <a:gd name="T85" fmla="*/ 2147483647 h 801"/>
                <a:gd name="T86" fmla="*/ 2147483647 w 695"/>
                <a:gd name="T87" fmla="*/ 2147483647 h 801"/>
                <a:gd name="T88" fmla="*/ 2147483647 w 695"/>
                <a:gd name="T89" fmla="*/ 2147483647 h 801"/>
                <a:gd name="T90" fmla="*/ 2147483647 w 695"/>
                <a:gd name="T91" fmla="*/ 2147483647 h 801"/>
                <a:gd name="T92" fmla="*/ 2147483647 w 695"/>
                <a:gd name="T93" fmla="*/ 2147483647 h 801"/>
                <a:gd name="T94" fmla="*/ 2147483647 w 695"/>
                <a:gd name="T95" fmla="*/ 2147483647 h 801"/>
                <a:gd name="T96" fmla="*/ 2147483647 w 695"/>
                <a:gd name="T97" fmla="*/ 2147483647 h 801"/>
                <a:gd name="T98" fmla="*/ 2147483647 w 695"/>
                <a:gd name="T99" fmla="*/ 2147483647 h 801"/>
                <a:gd name="T100" fmla="*/ 2147483647 w 695"/>
                <a:gd name="T101" fmla="*/ 2147483647 h 801"/>
                <a:gd name="T102" fmla="*/ 2147483647 w 695"/>
                <a:gd name="T103" fmla="*/ 2147483647 h 801"/>
                <a:gd name="T104" fmla="*/ 2147483647 w 695"/>
                <a:gd name="T105" fmla="*/ 2147483647 h 801"/>
                <a:gd name="T106" fmla="*/ 2147483647 w 695"/>
                <a:gd name="T107" fmla="*/ 2147483647 h 801"/>
                <a:gd name="T108" fmla="*/ 2147483647 w 695"/>
                <a:gd name="T109" fmla="*/ 2147483647 h 801"/>
                <a:gd name="T110" fmla="*/ 2147483647 w 695"/>
                <a:gd name="T111" fmla="*/ 2147483647 h 801"/>
                <a:gd name="T112" fmla="*/ 2147483647 w 695"/>
                <a:gd name="T113" fmla="*/ 2147483647 h 801"/>
                <a:gd name="T114" fmla="*/ 2147483647 w 695"/>
                <a:gd name="T115" fmla="*/ 2147483647 h 801"/>
                <a:gd name="T116" fmla="*/ 2147483647 w 695"/>
                <a:gd name="T117" fmla="*/ 2147483647 h 801"/>
                <a:gd name="T118" fmla="*/ 2147483647 w 695"/>
                <a:gd name="T119" fmla="*/ 2147483647 h 801"/>
                <a:gd name="T120" fmla="*/ 2147483647 w 695"/>
                <a:gd name="T121" fmla="*/ 2147483647 h 801"/>
                <a:gd name="T122" fmla="*/ 2147483647 w 695"/>
                <a:gd name="T123" fmla="*/ 2147483647 h 8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5"/>
                <a:gd name="T187" fmla="*/ 0 h 801"/>
                <a:gd name="T188" fmla="*/ 695 w 695"/>
                <a:gd name="T189" fmla="*/ 801 h 8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5" h="801">
                  <a:moveTo>
                    <a:pt x="15" y="624"/>
                  </a:moveTo>
                  <a:lnTo>
                    <a:pt x="22" y="617"/>
                  </a:lnTo>
                  <a:lnTo>
                    <a:pt x="22" y="610"/>
                  </a:lnTo>
                  <a:lnTo>
                    <a:pt x="29" y="603"/>
                  </a:lnTo>
                  <a:lnTo>
                    <a:pt x="29" y="596"/>
                  </a:lnTo>
                  <a:lnTo>
                    <a:pt x="36" y="596"/>
                  </a:lnTo>
                  <a:lnTo>
                    <a:pt x="43" y="596"/>
                  </a:lnTo>
                  <a:lnTo>
                    <a:pt x="57" y="581"/>
                  </a:lnTo>
                  <a:lnTo>
                    <a:pt x="57" y="574"/>
                  </a:lnTo>
                  <a:lnTo>
                    <a:pt x="64" y="574"/>
                  </a:lnTo>
                  <a:lnTo>
                    <a:pt x="78" y="553"/>
                  </a:lnTo>
                  <a:lnTo>
                    <a:pt x="85" y="553"/>
                  </a:lnTo>
                  <a:lnTo>
                    <a:pt x="85" y="546"/>
                  </a:lnTo>
                  <a:lnTo>
                    <a:pt x="85" y="532"/>
                  </a:lnTo>
                  <a:lnTo>
                    <a:pt x="85" y="525"/>
                  </a:lnTo>
                  <a:lnTo>
                    <a:pt x="85" y="518"/>
                  </a:lnTo>
                  <a:lnTo>
                    <a:pt x="93" y="503"/>
                  </a:lnTo>
                  <a:lnTo>
                    <a:pt x="93" y="496"/>
                  </a:lnTo>
                  <a:lnTo>
                    <a:pt x="100" y="489"/>
                  </a:lnTo>
                  <a:lnTo>
                    <a:pt x="100" y="482"/>
                  </a:lnTo>
                  <a:lnTo>
                    <a:pt x="93" y="468"/>
                  </a:lnTo>
                  <a:lnTo>
                    <a:pt x="100" y="461"/>
                  </a:lnTo>
                  <a:lnTo>
                    <a:pt x="107" y="461"/>
                  </a:lnTo>
                  <a:lnTo>
                    <a:pt x="114" y="454"/>
                  </a:lnTo>
                  <a:lnTo>
                    <a:pt x="121" y="447"/>
                  </a:lnTo>
                  <a:lnTo>
                    <a:pt x="128" y="440"/>
                  </a:lnTo>
                  <a:lnTo>
                    <a:pt x="128" y="433"/>
                  </a:lnTo>
                  <a:lnTo>
                    <a:pt x="128" y="418"/>
                  </a:lnTo>
                  <a:lnTo>
                    <a:pt x="135" y="418"/>
                  </a:lnTo>
                  <a:lnTo>
                    <a:pt x="135" y="411"/>
                  </a:lnTo>
                  <a:lnTo>
                    <a:pt x="142" y="404"/>
                  </a:lnTo>
                  <a:lnTo>
                    <a:pt x="135" y="397"/>
                  </a:lnTo>
                  <a:lnTo>
                    <a:pt x="142" y="390"/>
                  </a:lnTo>
                  <a:lnTo>
                    <a:pt x="142" y="383"/>
                  </a:lnTo>
                  <a:lnTo>
                    <a:pt x="149" y="376"/>
                  </a:lnTo>
                  <a:lnTo>
                    <a:pt x="163" y="376"/>
                  </a:lnTo>
                  <a:lnTo>
                    <a:pt x="170" y="376"/>
                  </a:lnTo>
                  <a:lnTo>
                    <a:pt x="178" y="376"/>
                  </a:lnTo>
                  <a:lnTo>
                    <a:pt x="185" y="376"/>
                  </a:lnTo>
                  <a:lnTo>
                    <a:pt x="206" y="362"/>
                  </a:lnTo>
                  <a:lnTo>
                    <a:pt x="220" y="362"/>
                  </a:lnTo>
                  <a:lnTo>
                    <a:pt x="227" y="355"/>
                  </a:lnTo>
                  <a:lnTo>
                    <a:pt x="234" y="355"/>
                  </a:lnTo>
                  <a:lnTo>
                    <a:pt x="234" y="348"/>
                  </a:lnTo>
                  <a:lnTo>
                    <a:pt x="234" y="340"/>
                  </a:lnTo>
                  <a:lnTo>
                    <a:pt x="241" y="333"/>
                  </a:lnTo>
                  <a:lnTo>
                    <a:pt x="248" y="333"/>
                  </a:lnTo>
                  <a:lnTo>
                    <a:pt x="255" y="333"/>
                  </a:lnTo>
                  <a:lnTo>
                    <a:pt x="263" y="326"/>
                  </a:lnTo>
                  <a:lnTo>
                    <a:pt x="270" y="333"/>
                  </a:lnTo>
                  <a:lnTo>
                    <a:pt x="270" y="326"/>
                  </a:lnTo>
                  <a:lnTo>
                    <a:pt x="270" y="333"/>
                  </a:lnTo>
                  <a:lnTo>
                    <a:pt x="277" y="333"/>
                  </a:lnTo>
                  <a:lnTo>
                    <a:pt x="277" y="326"/>
                  </a:lnTo>
                  <a:lnTo>
                    <a:pt x="277" y="319"/>
                  </a:lnTo>
                  <a:lnTo>
                    <a:pt x="291" y="319"/>
                  </a:lnTo>
                  <a:lnTo>
                    <a:pt x="298" y="312"/>
                  </a:lnTo>
                  <a:lnTo>
                    <a:pt x="298" y="305"/>
                  </a:lnTo>
                  <a:lnTo>
                    <a:pt x="298" y="298"/>
                  </a:lnTo>
                  <a:lnTo>
                    <a:pt x="291" y="291"/>
                  </a:lnTo>
                  <a:lnTo>
                    <a:pt x="298" y="284"/>
                  </a:lnTo>
                  <a:lnTo>
                    <a:pt x="291" y="284"/>
                  </a:lnTo>
                  <a:lnTo>
                    <a:pt x="284" y="270"/>
                  </a:lnTo>
                  <a:lnTo>
                    <a:pt x="291" y="270"/>
                  </a:lnTo>
                  <a:lnTo>
                    <a:pt x="298" y="263"/>
                  </a:lnTo>
                  <a:lnTo>
                    <a:pt x="298" y="255"/>
                  </a:lnTo>
                  <a:lnTo>
                    <a:pt x="291" y="241"/>
                  </a:lnTo>
                  <a:lnTo>
                    <a:pt x="305" y="234"/>
                  </a:lnTo>
                  <a:lnTo>
                    <a:pt x="312" y="234"/>
                  </a:lnTo>
                  <a:lnTo>
                    <a:pt x="326" y="234"/>
                  </a:lnTo>
                  <a:lnTo>
                    <a:pt x="333" y="227"/>
                  </a:lnTo>
                  <a:lnTo>
                    <a:pt x="326" y="227"/>
                  </a:lnTo>
                  <a:lnTo>
                    <a:pt x="333" y="220"/>
                  </a:lnTo>
                  <a:lnTo>
                    <a:pt x="326" y="220"/>
                  </a:lnTo>
                  <a:lnTo>
                    <a:pt x="326" y="213"/>
                  </a:lnTo>
                  <a:lnTo>
                    <a:pt x="333" y="213"/>
                  </a:lnTo>
                  <a:lnTo>
                    <a:pt x="341" y="213"/>
                  </a:lnTo>
                  <a:lnTo>
                    <a:pt x="348" y="213"/>
                  </a:lnTo>
                  <a:lnTo>
                    <a:pt x="355" y="213"/>
                  </a:lnTo>
                  <a:lnTo>
                    <a:pt x="362" y="213"/>
                  </a:lnTo>
                  <a:lnTo>
                    <a:pt x="369" y="213"/>
                  </a:lnTo>
                  <a:lnTo>
                    <a:pt x="376" y="206"/>
                  </a:lnTo>
                  <a:lnTo>
                    <a:pt x="383" y="206"/>
                  </a:lnTo>
                  <a:lnTo>
                    <a:pt x="390" y="206"/>
                  </a:lnTo>
                  <a:lnTo>
                    <a:pt x="397" y="206"/>
                  </a:lnTo>
                  <a:lnTo>
                    <a:pt x="404" y="192"/>
                  </a:lnTo>
                  <a:lnTo>
                    <a:pt x="404" y="185"/>
                  </a:lnTo>
                  <a:lnTo>
                    <a:pt x="411" y="185"/>
                  </a:lnTo>
                  <a:lnTo>
                    <a:pt x="447" y="156"/>
                  </a:lnTo>
                  <a:lnTo>
                    <a:pt x="454" y="163"/>
                  </a:lnTo>
                  <a:lnTo>
                    <a:pt x="461" y="163"/>
                  </a:lnTo>
                  <a:lnTo>
                    <a:pt x="461" y="156"/>
                  </a:lnTo>
                  <a:lnTo>
                    <a:pt x="468" y="156"/>
                  </a:lnTo>
                  <a:lnTo>
                    <a:pt x="468" y="163"/>
                  </a:lnTo>
                  <a:lnTo>
                    <a:pt x="475" y="163"/>
                  </a:lnTo>
                  <a:lnTo>
                    <a:pt x="482" y="156"/>
                  </a:lnTo>
                  <a:lnTo>
                    <a:pt x="489" y="156"/>
                  </a:lnTo>
                  <a:lnTo>
                    <a:pt x="496" y="156"/>
                  </a:lnTo>
                  <a:lnTo>
                    <a:pt x="496" y="149"/>
                  </a:lnTo>
                  <a:lnTo>
                    <a:pt x="489" y="149"/>
                  </a:lnTo>
                  <a:lnTo>
                    <a:pt x="489" y="142"/>
                  </a:lnTo>
                  <a:lnTo>
                    <a:pt x="504" y="135"/>
                  </a:lnTo>
                  <a:lnTo>
                    <a:pt x="496" y="135"/>
                  </a:lnTo>
                  <a:lnTo>
                    <a:pt x="496" y="128"/>
                  </a:lnTo>
                  <a:lnTo>
                    <a:pt x="496" y="121"/>
                  </a:lnTo>
                  <a:lnTo>
                    <a:pt x="504" y="121"/>
                  </a:lnTo>
                  <a:lnTo>
                    <a:pt x="504" y="114"/>
                  </a:lnTo>
                  <a:lnTo>
                    <a:pt x="511" y="107"/>
                  </a:lnTo>
                  <a:lnTo>
                    <a:pt x="518" y="107"/>
                  </a:lnTo>
                  <a:lnTo>
                    <a:pt x="532" y="100"/>
                  </a:lnTo>
                  <a:lnTo>
                    <a:pt x="539" y="100"/>
                  </a:lnTo>
                  <a:lnTo>
                    <a:pt x="546" y="100"/>
                  </a:lnTo>
                  <a:lnTo>
                    <a:pt x="553" y="100"/>
                  </a:lnTo>
                  <a:lnTo>
                    <a:pt x="574" y="78"/>
                  </a:lnTo>
                  <a:lnTo>
                    <a:pt x="574" y="71"/>
                  </a:lnTo>
                  <a:lnTo>
                    <a:pt x="567" y="71"/>
                  </a:lnTo>
                  <a:lnTo>
                    <a:pt x="567" y="64"/>
                  </a:lnTo>
                  <a:lnTo>
                    <a:pt x="560" y="57"/>
                  </a:lnTo>
                  <a:lnTo>
                    <a:pt x="560" y="43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81" y="29"/>
                  </a:lnTo>
                  <a:lnTo>
                    <a:pt x="589" y="36"/>
                  </a:lnTo>
                  <a:lnTo>
                    <a:pt x="603" y="29"/>
                  </a:lnTo>
                  <a:lnTo>
                    <a:pt x="610" y="29"/>
                  </a:lnTo>
                  <a:lnTo>
                    <a:pt x="617" y="29"/>
                  </a:lnTo>
                  <a:lnTo>
                    <a:pt x="624" y="22"/>
                  </a:lnTo>
                  <a:lnTo>
                    <a:pt x="631" y="15"/>
                  </a:lnTo>
                  <a:lnTo>
                    <a:pt x="638" y="15"/>
                  </a:lnTo>
                  <a:lnTo>
                    <a:pt x="652" y="15"/>
                  </a:lnTo>
                  <a:lnTo>
                    <a:pt x="667" y="7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695" y="7"/>
                  </a:lnTo>
                  <a:lnTo>
                    <a:pt x="688" y="7"/>
                  </a:lnTo>
                  <a:lnTo>
                    <a:pt x="681" y="15"/>
                  </a:lnTo>
                  <a:lnTo>
                    <a:pt x="681" y="7"/>
                  </a:lnTo>
                  <a:lnTo>
                    <a:pt x="681" y="15"/>
                  </a:lnTo>
                  <a:lnTo>
                    <a:pt x="674" y="15"/>
                  </a:lnTo>
                  <a:lnTo>
                    <a:pt x="667" y="22"/>
                  </a:lnTo>
                  <a:lnTo>
                    <a:pt x="659" y="22"/>
                  </a:lnTo>
                  <a:lnTo>
                    <a:pt x="652" y="22"/>
                  </a:lnTo>
                  <a:lnTo>
                    <a:pt x="645" y="29"/>
                  </a:lnTo>
                  <a:lnTo>
                    <a:pt x="645" y="36"/>
                  </a:lnTo>
                  <a:lnTo>
                    <a:pt x="645" y="43"/>
                  </a:lnTo>
                  <a:lnTo>
                    <a:pt x="638" y="43"/>
                  </a:lnTo>
                  <a:lnTo>
                    <a:pt x="638" y="50"/>
                  </a:lnTo>
                  <a:lnTo>
                    <a:pt x="631" y="43"/>
                  </a:lnTo>
                  <a:lnTo>
                    <a:pt x="631" y="50"/>
                  </a:lnTo>
                  <a:lnTo>
                    <a:pt x="631" y="57"/>
                  </a:lnTo>
                  <a:lnTo>
                    <a:pt x="624" y="57"/>
                  </a:lnTo>
                  <a:lnTo>
                    <a:pt x="617" y="64"/>
                  </a:lnTo>
                  <a:lnTo>
                    <a:pt x="610" y="71"/>
                  </a:lnTo>
                  <a:lnTo>
                    <a:pt x="610" y="78"/>
                  </a:lnTo>
                  <a:lnTo>
                    <a:pt x="610" y="85"/>
                  </a:lnTo>
                  <a:lnTo>
                    <a:pt x="603" y="92"/>
                  </a:lnTo>
                  <a:lnTo>
                    <a:pt x="596" y="100"/>
                  </a:lnTo>
                  <a:lnTo>
                    <a:pt x="589" y="100"/>
                  </a:lnTo>
                  <a:lnTo>
                    <a:pt x="581" y="107"/>
                  </a:lnTo>
                  <a:lnTo>
                    <a:pt x="581" y="114"/>
                  </a:lnTo>
                  <a:lnTo>
                    <a:pt x="574" y="121"/>
                  </a:lnTo>
                  <a:lnTo>
                    <a:pt x="560" y="135"/>
                  </a:lnTo>
                  <a:lnTo>
                    <a:pt x="546" y="177"/>
                  </a:lnTo>
                  <a:lnTo>
                    <a:pt x="539" y="206"/>
                  </a:lnTo>
                  <a:lnTo>
                    <a:pt x="539" y="234"/>
                  </a:lnTo>
                  <a:lnTo>
                    <a:pt x="539" y="255"/>
                  </a:lnTo>
                  <a:lnTo>
                    <a:pt x="539" y="284"/>
                  </a:lnTo>
                  <a:lnTo>
                    <a:pt x="546" y="305"/>
                  </a:lnTo>
                  <a:lnTo>
                    <a:pt x="560" y="326"/>
                  </a:lnTo>
                  <a:lnTo>
                    <a:pt x="560" y="355"/>
                  </a:lnTo>
                  <a:lnTo>
                    <a:pt x="560" y="383"/>
                  </a:lnTo>
                  <a:lnTo>
                    <a:pt x="574" y="425"/>
                  </a:lnTo>
                  <a:lnTo>
                    <a:pt x="589" y="447"/>
                  </a:lnTo>
                  <a:lnTo>
                    <a:pt x="596" y="447"/>
                  </a:lnTo>
                  <a:lnTo>
                    <a:pt x="603" y="454"/>
                  </a:lnTo>
                  <a:lnTo>
                    <a:pt x="610" y="454"/>
                  </a:lnTo>
                  <a:lnTo>
                    <a:pt x="610" y="461"/>
                  </a:lnTo>
                  <a:lnTo>
                    <a:pt x="603" y="461"/>
                  </a:lnTo>
                  <a:lnTo>
                    <a:pt x="596" y="461"/>
                  </a:lnTo>
                  <a:lnTo>
                    <a:pt x="603" y="461"/>
                  </a:lnTo>
                  <a:lnTo>
                    <a:pt x="603" y="454"/>
                  </a:lnTo>
                  <a:lnTo>
                    <a:pt x="596" y="461"/>
                  </a:lnTo>
                  <a:lnTo>
                    <a:pt x="596" y="454"/>
                  </a:lnTo>
                  <a:lnTo>
                    <a:pt x="589" y="454"/>
                  </a:lnTo>
                  <a:lnTo>
                    <a:pt x="581" y="454"/>
                  </a:lnTo>
                  <a:lnTo>
                    <a:pt x="581" y="461"/>
                  </a:lnTo>
                  <a:lnTo>
                    <a:pt x="589" y="461"/>
                  </a:lnTo>
                  <a:lnTo>
                    <a:pt x="581" y="468"/>
                  </a:lnTo>
                  <a:lnTo>
                    <a:pt x="589" y="468"/>
                  </a:lnTo>
                  <a:lnTo>
                    <a:pt x="589" y="461"/>
                  </a:lnTo>
                  <a:lnTo>
                    <a:pt x="596" y="461"/>
                  </a:lnTo>
                  <a:lnTo>
                    <a:pt x="596" y="468"/>
                  </a:lnTo>
                  <a:lnTo>
                    <a:pt x="589" y="468"/>
                  </a:lnTo>
                  <a:lnTo>
                    <a:pt x="589" y="475"/>
                  </a:lnTo>
                  <a:lnTo>
                    <a:pt x="596" y="475"/>
                  </a:lnTo>
                  <a:lnTo>
                    <a:pt x="589" y="475"/>
                  </a:lnTo>
                  <a:lnTo>
                    <a:pt x="596" y="475"/>
                  </a:lnTo>
                  <a:lnTo>
                    <a:pt x="596" y="482"/>
                  </a:lnTo>
                  <a:lnTo>
                    <a:pt x="589" y="482"/>
                  </a:lnTo>
                  <a:lnTo>
                    <a:pt x="596" y="482"/>
                  </a:lnTo>
                  <a:lnTo>
                    <a:pt x="596" y="489"/>
                  </a:lnTo>
                  <a:lnTo>
                    <a:pt x="596" y="482"/>
                  </a:lnTo>
                  <a:lnTo>
                    <a:pt x="596" y="475"/>
                  </a:lnTo>
                  <a:lnTo>
                    <a:pt x="596" y="468"/>
                  </a:lnTo>
                  <a:lnTo>
                    <a:pt x="596" y="475"/>
                  </a:lnTo>
                  <a:lnTo>
                    <a:pt x="603" y="475"/>
                  </a:lnTo>
                  <a:lnTo>
                    <a:pt x="603" y="468"/>
                  </a:lnTo>
                  <a:lnTo>
                    <a:pt x="603" y="475"/>
                  </a:lnTo>
                  <a:lnTo>
                    <a:pt x="596" y="475"/>
                  </a:lnTo>
                  <a:lnTo>
                    <a:pt x="603" y="482"/>
                  </a:lnTo>
                  <a:lnTo>
                    <a:pt x="603" y="489"/>
                  </a:lnTo>
                  <a:lnTo>
                    <a:pt x="596" y="482"/>
                  </a:lnTo>
                  <a:lnTo>
                    <a:pt x="596" y="489"/>
                  </a:lnTo>
                  <a:lnTo>
                    <a:pt x="596" y="518"/>
                  </a:lnTo>
                  <a:lnTo>
                    <a:pt x="596" y="525"/>
                  </a:lnTo>
                  <a:lnTo>
                    <a:pt x="596" y="539"/>
                  </a:lnTo>
                  <a:lnTo>
                    <a:pt x="596" y="546"/>
                  </a:lnTo>
                  <a:lnTo>
                    <a:pt x="589" y="546"/>
                  </a:lnTo>
                  <a:lnTo>
                    <a:pt x="574" y="546"/>
                  </a:lnTo>
                  <a:lnTo>
                    <a:pt x="567" y="553"/>
                  </a:lnTo>
                  <a:lnTo>
                    <a:pt x="560" y="553"/>
                  </a:lnTo>
                  <a:lnTo>
                    <a:pt x="560" y="560"/>
                  </a:lnTo>
                  <a:lnTo>
                    <a:pt x="560" y="574"/>
                  </a:lnTo>
                  <a:lnTo>
                    <a:pt x="560" y="581"/>
                  </a:lnTo>
                  <a:lnTo>
                    <a:pt x="567" y="581"/>
                  </a:lnTo>
                  <a:lnTo>
                    <a:pt x="574" y="581"/>
                  </a:lnTo>
                  <a:lnTo>
                    <a:pt x="574" y="588"/>
                  </a:lnTo>
                  <a:lnTo>
                    <a:pt x="574" y="596"/>
                  </a:lnTo>
                  <a:lnTo>
                    <a:pt x="581" y="596"/>
                  </a:lnTo>
                  <a:lnTo>
                    <a:pt x="589" y="596"/>
                  </a:lnTo>
                  <a:lnTo>
                    <a:pt x="589" y="603"/>
                  </a:lnTo>
                  <a:lnTo>
                    <a:pt x="581" y="603"/>
                  </a:lnTo>
                  <a:lnTo>
                    <a:pt x="574" y="603"/>
                  </a:lnTo>
                  <a:lnTo>
                    <a:pt x="567" y="603"/>
                  </a:lnTo>
                  <a:lnTo>
                    <a:pt x="553" y="617"/>
                  </a:lnTo>
                  <a:lnTo>
                    <a:pt x="539" y="624"/>
                  </a:lnTo>
                  <a:lnTo>
                    <a:pt x="539" y="631"/>
                  </a:lnTo>
                  <a:lnTo>
                    <a:pt x="539" y="638"/>
                  </a:lnTo>
                  <a:lnTo>
                    <a:pt x="532" y="645"/>
                  </a:lnTo>
                  <a:lnTo>
                    <a:pt x="518" y="652"/>
                  </a:lnTo>
                  <a:lnTo>
                    <a:pt x="518" y="659"/>
                  </a:lnTo>
                  <a:lnTo>
                    <a:pt x="511" y="688"/>
                  </a:lnTo>
                  <a:lnTo>
                    <a:pt x="504" y="723"/>
                  </a:lnTo>
                  <a:lnTo>
                    <a:pt x="489" y="773"/>
                  </a:lnTo>
                  <a:lnTo>
                    <a:pt x="489" y="794"/>
                  </a:lnTo>
                  <a:lnTo>
                    <a:pt x="489" y="801"/>
                  </a:lnTo>
                  <a:lnTo>
                    <a:pt x="482" y="794"/>
                  </a:lnTo>
                  <a:lnTo>
                    <a:pt x="475" y="794"/>
                  </a:lnTo>
                  <a:lnTo>
                    <a:pt x="461" y="787"/>
                  </a:lnTo>
                  <a:lnTo>
                    <a:pt x="447" y="787"/>
                  </a:lnTo>
                  <a:lnTo>
                    <a:pt x="426" y="780"/>
                  </a:lnTo>
                  <a:lnTo>
                    <a:pt x="411" y="773"/>
                  </a:lnTo>
                  <a:lnTo>
                    <a:pt x="397" y="773"/>
                  </a:lnTo>
                  <a:lnTo>
                    <a:pt x="397" y="766"/>
                  </a:lnTo>
                  <a:lnTo>
                    <a:pt x="383" y="773"/>
                  </a:lnTo>
                  <a:lnTo>
                    <a:pt x="383" y="766"/>
                  </a:lnTo>
                  <a:lnTo>
                    <a:pt x="376" y="766"/>
                  </a:lnTo>
                  <a:lnTo>
                    <a:pt x="369" y="751"/>
                  </a:lnTo>
                  <a:lnTo>
                    <a:pt x="362" y="751"/>
                  </a:lnTo>
                  <a:lnTo>
                    <a:pt x="362" y="744"/>
                  </a:lnTo>
                  <a:lnTo>
                    <a:pt x="355" y="744"/>
                  </a:lnTo>
                  <a:lnTo>
                    <a:pt x="355" y="751"/>
                  </a:lnTo>
                  <a:lnTo>
                    <a:pt x="362" y="759"/>
                  </a:lnTo>
                  <a:lnTo>
                    <a:pt x="355" y="751"/>
                  </a:lnTo>
                  <a:lnTo>
                    <a:pt x="348" y="744"/>
                  </a:lnTo>
                  <a:lnTo>
                    <a:pt x="341" y="737"/>
                  </a:lnTo>
                  <a:lnTo>
                    <a:pt x="341" y="730"/>
                  </a:lnTo>
                  <a:lnTo>
                    <a:pt x="333" y="730"/>
                  </a:lnTo>
                  <a:lnTo>
                    <a:pt x="326" y="737"/>
                  </a:lnTo>
                  <a:lnTo>
                    <a:pt x="326" y="744"/>
                  </a:lnTo>
                  <a:lnTo>
                    <a:pt x="333" y="751"/>
                  </a:lnTo>
                  <a:lnTo>
                    <a:pt x="333" y="759"/>
                  </a:lnTo>
                  <a:lnTo>
                    <a:pt x="341" y="759"/>
                  </a:lnTo>
                  <a:lnTo>
                    <a:pt x="341" y="766"/>
                  </a:lnTo>
                  <a:lnTo>
                    <a:pt x="341" y="773"/>
                  </a:lnTo>
                  <a:lnTo>
                    <a:pt x="333" y="773"/>
                  </a:lnTo>
                  <a:lnTo>
                    <a:pt x="333" y="766"/>
                  </a:lnTo>
                  <a:lnTo>
                    <a:pt x="326" y="766"/>
                  </a:lnTo>
                  <a:lnTo>
                    <a:pt x="326" y="759"/>
                  </a:lnTo>
                  <a:lnTo>
                    <a:pt x="326" y="766"/>
                  </a:lnTo>
                  <a:lnTo>
                    <a:pt x="326" y="773"/>
                  </a:lnTo>
                  <a:lnTo>
                    <a:pt x="312" y="773"/>
                  </a:lnTo>
                  <a:lnTo>
                    <a:pt x="312" y="780"/>
                  </a:lnTo>
                  <a:lnTo>
                    <a:pt x="305" y="773"/>
                  </a:lnTo>
                  <a:lnTo>
                    <a:pt x="298" y="780"/>
                  </a:lnTo>
                  <a:lnTo>
                    <a:pt x="305" y="787"/>
                  </a:lnTo>
                  <a:lnTo>
                    <a:pt x="305" y="794"/>
                  </a:lnTo>
                  <a:lnTo>
                    <a:pt x="312" y="801"/>
                  </a:lnTo>
                  <a:lnTo>
                    <a:pt x="305" y="801"/>
                  </a:lnTo>
                  <a:lnTo>
                    <a:pt x="305" y="794"/>
                  </a:lnTo>
                  <a:lnTo>
                    <a:pt x="298" y="794"/>
                  </a:lnTo>
                  <a:lnTo>
                    <a:pt x="291" y="801"/>
                  </a:lnTo>
                  <a:lnTo>
                    <a:pt x="291" y="794"/>
                  </a:lnTo>
                  <a:lnTo>
                    <a:pt x="284" y="794"/>
                  </a:lnTo>
                  <a:lnTo>
                    <a:pt x="277" y="794"/>
                  </a:lnTo>
                  <a:lnTo>
                    <a:pt x="270" y="794"/>
                  </a:lnTo>
                  <a:lnTo>
                    <a:pt x="255" y="787"/>
                  </a:lnTo>
                  <a:lnTo>
                    <a:pt x="255" y="780"/>
                  </a:lnTo>
                  <a:lnTo>
                    <a:pt x="248" y="773"/>
                  </a:lnTo>
                  <a:lnTo>
                    <a:pt x="241" y="773"/>
                  </a:lnTo>
                  <a:lnTo>
                    <a:pt x="234" y="773"/>
                  </a:lnTo>
                  <a:lnTo>
                    <a:pt x="220" y="766"/>
                  </a:lnTo>
                  <a:lnTo>
                    <a:pt x="213" y="766"/>
                  </a:lnTo>
                  <a:lnTo>
                    <a:pt x="199" y="766"/>
                  </a:lnTo>
                  <a:lnTo>
                    <a:pt x="192" y="766"/>
                  </a:lnTo>
                  <a:lnTo>
                    <a:pt x="170" y="751"/>
                  </a:lnTo>
                  <a:lnTo>
                    <a:pt x="163" y="751"/>
                  </a:lnTo>
                  <a:lnTo>
                    <a:pt x="149" y="744"/>
                  </a:lnTo>
                  <a:lnTo>
                    <a:pt x="142" y="737"/>
                  </a:lnTo>
                  <a:lnTo>
                    <a:pt x="142" y="730"/>
                  </a:lnTo>
                  <a:lnTo>
                    <a:pt x="135" y="730"/>
                  </a:lnTo>
                  <a:lnTo>
                    <a:pt x="128" y="716"/>
                  </a:lnTo>
                  <a:lnTo>
                    <a:pt x="121" y="716"/>
                  </a:lnTo>
                  <a:lnTo>
                    <a:pt x="100" y="723"/>
                  </a:lnTo>
                  <a:lnTo>
                    <a:pt x="93" y="723"/>
                  </a:lnTo>
                  <a:lnTo>
                    <a:pt x="85" y="723"/>
                  </a:lnTo>
                  <a:lnTo>
                    <a:pt x="78" y="730"/>
                  </a:lnTo>
                  <a:lnTo>
                    <a:pt x="71" y="730"/>
                  </a:lnTo>
                  <a:lnTo>
                    <a:pt x="71" y="737"/>
                  </a:lnTo>
                  <a:lnTo>
                    <a:pt x="57" y="737"/>
                  </a:lnTo>
                  <a:lnTo>
                    <a:pt x="57" y="730"/>
                  </a:lnTo>
                  <a:lnTo>
                    <a:pt x="50" y="723"/>
                  </a:lnTo>
                  <a:lnTo>
                    <a:pt x="57" y="716"/>
                  </a:lnTo>
                  <a:lnTo>
                    <a:pt x="50" y="709"/>
                  </a:lnTo>
                  <a:lnTo>
                    <a:pt x="36" y="709"/>
                  </a:lnTo>
                  <a:lnTo>
                    <a:pt x="22" y="709"/>
                  </a:lnTo>
                  <a:lnTo>
                    <a:pt x="15" y="702"/>
                  </a:lnTo>
                  <a:lnTo>
                    <a:pt x="7" y="695"/>
                  </a:lnTo>
                  <a:lnTo>
                    <a:pt x="7" y="688"/>
                  </a:lnTo>
                  <a:lnTo>
                    <a:pt x="7" y="681"/>
                  </a:lnTo>
                  <a:lnTo>
                    <a:pt x="7" y="659"/>
                  </a:lnTo>
                  <a:lnTo>
                    <a:pt x="0" y="652"/>
                  </a:lnTo>
                  <a:lnTo>
                    <a:pt x="7" y="631"/>
                  </a:lnTo>
                  <a:lnTo>
                    <a:pt x="15" y="624"/>
                  </a:lnTo>
                  <a:close/>
                  <a:moveTo>
                    <a:pt x="674" y="177"/>
                  </a:moveTo>
                  <a:lnTo>
                    <a:pt x="667" y="177"/>
                  </a:lnTo>
                  <a:lnTo>
                    <a:pt x="667" y="170"/>
                  </a:lnTo>
                  <a:lnTo>
                    <a:pt x="659" y="170"/>
                  </a:lnTo>
                  <a:lnTo>
                    <a:pt x="674" y="170"/>
                  </a:lnTo>
                  <a:lnTo>
                    <a:pt x="674" y="163"/>
                  </a:lnTo>
                  <a:lnTo>
                    <a:pt x="681" y="163"/>
                  </a:lnTo>
                  <a:lnTo>
                    <a:pt x="688" y="163"/>
                  </a:lnTo>
                  <a:lnTo>
                    <a:pt x="688" y="170"/>
                  </a:lnTo>
                  <a:lnTo>
                    <a:pt x="688" y="177"/>
                  </a:lnTo>
                  <a:lnTo>
                    <a:pt x="695" y="177"/>
                  </a:lnTo>
                  <a:lnTo>
                    <a:pt x="688" y="185"/>
                  </a:lnTo>
                  <a:lnTo>
                    <a:pt x="688" y="177"/>
                  </a:lnTo>
                  <a:lnTo>
                    <a:pt x="674" y="177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4457700" y="2185988"/>
              <a:ext cx="735013" cy="755650"/>
            </a:xfrm>
            <a:custGeom>
              <a:avLst/>
              <a:gdLst>
                <a:gd name="T0" fmla="*/ 2147483647 w 531"/>
                <a:gd name="T1" fmla="*/ 2147483647 h 631"/>
                <a:gd name="T2" fmla="*/ 2147483647 w 531"/>
                <a:gd name="T3" fmla="*/ 2147483647 h 631"/>
                <a:gd name="T4" fmla="*/ 2147483647 w 531"/>
                <a:gd name="T5" fmla="*/ 2147483647 h 631"/>
                <a:gd name="T6" fmla="*/ 2147483647 w 531"/>
                <a:gd name="T7" fmla="*/ 2147483647 h 631"/>
                <a:gd name="T8" fmla="*/ 2147483647 w 531"/>
                <a:gd name="T9" fmla="*/ 2147483647 h 631"/>
                <a:gd name="T10" fmla="*/ 2147483647 w 531"/>
                <a:gd name="T11" fmla="*/ 2147483647 h 631"/>
                <a:gd name="T12" fmla="*/ 2147483647 w 531"/>
                <a:gd name="T13" fmla="*/ 2147483647 h 631"/>
                <a:gd name="T14" fmla="*/ 2147483647 w 531"/>
                <a:gd name="T15" fmla="*/ 2147483647 h 631"/>
                <a:gd name="T16" fmla="*/ 2147483647 w 531"/>
                <a:gd name="T17" fmla="*/ 2147483647 h 631"/>
                <a:gd name="T18" fmla="*/ 2147483647 w 531"/>
                <a:gd name="T19" fmla="*/ 2147483647 h 631"/>
                <a:gd name="T20" fmla="*/ 2147483647 w 531"/>
                <a:gd name="T21" fmla="*/ 2147483647 h 631"/>
                <a:gd name="T22" fmla="*/ 2147483647 w 531"/>
                <a:gd name="T23" fmla="*/ 2147483647 h 631"/>
                <a:gd name="T24" fmla="*/ 2147483647 w 531"/>
                <a:gd name="T25" fmla="*/ 2147483647 h 631"/>
                <a:gd name="T26" fmla="*/ 2147483647 w 531"/>
                <a:gd name="T27" fmla="*/ 2147483647 h 631"/>
                <a:gd name="T28" fmla="*/ 2147483647 w 531"/>
                <a:gd name="T29" fmla="*/ 2147483647 h 631"/>
                <a:gd name="T30" fmla="*/ 2147483647 w 531"/>
                <a:gd name="T31" fmla="*/ 2147483647 h 631"/>
                <a:gd name="T32" fmla="*/ 2147483647 w 531"/>
                <a:gd name="T33" fmla="*/ 2147483647 h 631"/>
                <a:gd name="T34" fmla="*/ 2147483647 w 531"/>
                <a:gd name="T35" fmla="*/ 2147483647 h 631"/>
                <a:gd name="T36" fmla="*/ 2147483647 w 531"/>
                <a:gd name="T37" fmla="*/ 2147483647 h 631"/>
                <a:gd name="T38" fmla="*/ 2147483647 w 531"/>
                <a:gd name="T39" fmla="*/ 2147483647 h 631"/>
                <a:gd name="T40" fmla="*/ 2147483647 w 531"/>
                <a:gd name="T41" fmla="*/ 2147483647 h 631"/>
                <a:gd name="T42" fmla="*/ 2147483647 w 531"/>
                <a:gd name="T43" fmla="*/ 2147483647 h 631"/>
                <a:gd name="T44" fmla="*/ 2147483647 w 531"/>
                <a:gd name="T45" fmla="*/ 2147483647 h 631"/>
                <a:gd name="T46" fmla="*/ 2147483647 w 531"/>
                <a:gd name="T47" fmla="*/ 2147483647 h 631"/>
                <a:gd name="T48" fmla="*/ 2147483647 w 531"/>
                <a:gd name="T49" fmla="*/ 2147483647 h 631"/>
                <a:gd name="T50" fmla="*/ 2147483647 w 531"/>
                <a:gd name="T51" fmla="*/ 2147483647 h 631"/>
                <a:gd name="T52" fmla="*/ 2147483647 w 531"/>
                <a:gd name="T53" fmla="*/ 2147483647 h 631"/>
                <a:gd name="T54" fmla="*/ 2147483647 w 531"/>
                <a:gd name="T55" fmla="*/ 2147483647 h 631"/>
                <a:gd name="T56" fmla="*/ 2147483647 w 531"/>
                <a:gd name="T57" fmla="*/ 2147483647 h 631"/>
                <a:gd name="T58" fmla="*/ 2147483647 w 531"/>
                <a:gd name="T59" fmla="*/ 2147483647 h 631"/>
                <a:gd name="T60" fmla="*/ 2147483647 w 531"/>
                <a:gd name="T61" fmla="*/ 2147483647 h 631"/>
                <a:gd name="T62" fmla="*/ 2147483647 w 531"/>
                <a:gd name="T63" fmla="*/ 2147483647 h 631"/>
                <a:gd name="T64" fmla="*/ 2147483647 w 531"/>
                <a:gd name="T65" fmla="*/ 2147483647 h 631"/>
                <a:gd name="T66" fmla="*/ 2147483647 w 531"/>
                <a:gd name="T67" fmla="*/ 2147483647 h 631"/>
                <a:gd name="T68" fmla="*/ 2147483647 w 531"/>
                <a:gd name="T69" fmla="*/ 2147483647 h 631"/>
                <a:gd name="T70" fmla="*/ 2147483647 w 531"/>
                <a:gd name="T71" fmla="*/ 2147483647 h 631"/>
                <a:gd name="T72" fmla="*/ 2147483647 w 531"/>
                <a:gd name="T73" fmla="*/ 2147483647 h 631"/>
                <a:gd name="T74" fmla="*/ 2147483647 w 531"/>
                <a:gd name="T75" fmla="*/ 2147483647 h 631"/>
                <a:gd name="T76" fmla="*/ 2147483647 w 531"/>
                <a:gd name="T77" fmla="*/ 2147483647 h 631"/>
                <a:gd name="T78" fmla="*/ 2147483647 w 531"/>
                <a:gd name="T79" fmla="*/ 2147483647 h 631"/>
                <a:gd name="T80" fmla="*/ 2147483647 w 531"/>
                <a:gd name="T81" fmla="*/ 2147483647 h 631"/>
                <a:gd name="T82" fmla="*/ 2147483647 w 531"/>
                <a:gd name="T83" fmla="*/ 2147483647 h 631"/>
                <a:gd name="T84" fmla="*/ 2147483647 w 531"/>
                <a:gd name="T85" fmla="*/ 2147483647 h 631"/>
                <a:gd name="T86" fmla="*/ 2147483647 w 531"/>
                <a:gd name="T87" fmla="*/ 2147483647 h 631"/>
                <a:gd name="T88" fmla="*/ 2147483647 w 531"/>
                <a:gd name="T89" fmla="*/ 2147483647 h 631"/>
                <a:gd name="T90" fmla="*/ 2147483647 w 531"/>
                <a:gd name="T91" fmla="*/ 2147483647 h 631"/>
                <a:gd name="T92" fmla="*/ 2147483647 w 531"/>
                <a:gd name="T93" fmla="*/ 2147483647 h 631"/>
                <a:gd name="T94" fmla="*/ 2147483647 w 531"/>
                <a:gd name="T95" fmla="*/ 2147483647 h 631"/>
                <a:gd name="T96" fmla="*/ 2147483647 w 531"/>
                <a:gd name="T97" fmla="*/ 2147483647 h 631"/>
                <a:gd name="T98" fmla="*/ 2147483647 w 531"/>
                <a:gd name="T99" fmla="*/ 2147483647 h 631"/>
                <a:gd name="T100" fmla="*/ 2147483647 w 531"/>
                <a:gd name="T101" fmla="*/ 2147483647 h 631"/>
                <a:gd name="T102" fmla="*/ 2147483647 w 531"/>
                <a:gd name="T103" fmla="*/ 2147483647 h 631"/>
                <a:gd name="T104" fmla="*/ 2147483647 w 531"/>
                <a:gd name="T105" fmla="*/ 2147483647 h 631"/>
                <a:gd name="T106" fmla="*/ 2147483647 w 531"/>
                <a:gd name="T107" fmla="*/ 2147483647 h 631"/>
                <a:gd name="T108" fmla="*/ 2147483647 w 531"/>
                <a:gd name="T109" fmla="*/ 2147483647 h 6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1"/>
                <a:gd name="T166" fmla="*/ 0 h 631"/>
                <a:gd name="T167" fmla="*/ 531 w 531"/>
                <a:gd name="T168" fmla="*/ 631 h 6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1" h="631">
                  <a:moveTo>
                    <a:pt x="524" y="504"/>
                  </a:moveTo>
                  <a:lnTo>
                    <a:pt x="531" y="504"/>
                  </a:lnTo>
                  <a:lnTo>
                    <a:pt x="524" y="518"/>
                  </a:lnTo>
                  <a:lnTo>
                    <a:pt x="531" y="532"/>
                  </a:lnTo>
                  <a:lnTo>
                    <a:pt x="524" y="532"/>
                  </a:lnTo>
                  <a:lnTo>
                    <a:pt x="510" y="532"/>
                  </a:lnTo>
                  <a:lnTo>
                    <a:pt x="503" y="539"/>
                  </a:lnTo>
                  <a:lnTo>
                    <a:pt x="503" y="546"/>
                  </a:lnTo>
                  <a:lnTo>
                    <a:pt x="496" y="553"/>
                  </a:lnTo>
                  <a:lnTo>
                    <a:pt x="503" y="560"/>
                  </a:lnTo>
                  <a:lnTo>
                    <a:pt x="496" y="567"/>
                  </a:lnTo>
                  <a:lnTo>
                    <a:pt x="496" y="574"/>
                  </a:lnTo>
                  <a:lnTo>
                    <a:pt x="489" y="574"/>
                  </a:lnTo>
                  <a:lnTo>
                    <a:pt x="489" y="589"/>
                  </a:lnTo>
                  <a:lnTo>
                    <a:pt x="489" y="596"/>
                  </a:lnTo>
                  <a:lnTo>
                    <a:pt x="482" y="603"/>
                  </a:lnTo>
                  <a:lnTo>
                    <a:pt x="475" y="610"/>
                  </a:lnTo>
                  <a:lnTo>
                    <a:pt x="468" y="617"/>
                  </a:lnTo>
                  <a:lnTo>
                    <a:pt x="461" y="617"/>
                  </a:lnTo>
                  <a:lnTo>
                    <a:pt x="454" y="624"/>
                  </a:lnTo>
                  <a:lnTo>
                    <a:pt x="446" y="631"/>
                  </a:lnTo>
                  <a:lnTo>
                    <a:pt x="439" y="631"/>
                  </a:lnTo>
                  <a:lnTo>
                    <a:pt x="432" y="631"/>
                  </a:lnTo>
                  <a:lnTo>
                    <a:pt x="418" y="624"/>
                  </a:lnTo>
                  <a:lnTo>
                    <a:pt x="418" y="617"/>
                  </a:lnTo>
                  <a:lnTo>
                    <a:pt x="411" y="617"/>
                  </a:lnTo>
                  <a:lnTo>
                    <a:pt x="411" y="610"/>
                  </a:lnTo>
                  <a:lnTo>
                    <a:pt x="404" y="610"/>
                  </a:lnTo>
                  <a:lnTo>
                    <a:pt x="404" y="596"/>
                  </a:lnTo>
                  <a:lnTo>
                    <a:pt x="411" y="589"/>
                  </a:lnTo>
                  <a:lnTo>
                    <a:pt x="411" y="581"/>
                  </a:lnTo>
                  <a:lnTo>
                    <a:pt x="404" y="581"/>
                  </a:lnTo>
                  <a:lnTo>
                    <a:pt x="397" y="581"/>
                  </a:lnTo>
                  <a:lnTo>
                    <a:pt x="397" y="574"/>
                  </a:lnTo>
                  <a:lnTo>
                    <a:pt x="397" y="567"/>
                  </a:lnTo>
                  <a:lnTo>
                    <a:pt x="397" y="560"/>
                  </a:lnTo>
                  <a:lnTo>
                    <a:pt x="397" y="539"/>
                  </a:lnTo>
                  <a:lnTo>
                    <a:pt x="390" y="539"/>
                  </a:lnTo>
                  <a:lnTo>
                    <a:pt x="383" y="539"/>
                  </a:lnTo>
                  <a:lnTo>
                    <a:pt x="383" y="532"/>
                  </a:lnTo>
                  <a:lnTo>
                    <a:pt x="383" y="525"/>
                  </a:lnTo>
                  <a:lnTo>
                    <a:pt x="368" y="504"/>
                  </a:lnTo>
                  <a:lnTo>
                    <a:pt x="361" y="504"/>
                  </a:lnTo>
                  <a:lnTo>
                    <a:pt x="354" y="504"/>
                  </a:lnTo>
                  <a:lnTo>
                    <a:pt x="347" y="511"/>
                  </a:lnTo>
                  <a:lnTo>
                    <a:pt x="340" y="504"/>
                  </a:lnTo>
                  <a:lnTo>
                    <a:pt x="347" y="489"/>
                  </a:lnTo>
                  <a:lnTo>
                    <a:pt x="347" y="482"/>
                  </a:lnTo>
                  <a:lnTo>
                    <a:pt x="347" y="468"/>
                  </a:lnTo>
                  <a:lnTo>
                    <a:pt x="340" y="461"/>
                  </a:lnTo>
                  <a:lnTo>
                    <a:pt x="340" y="447"/>
                  </a:lnTo>
                  <a:lnTo>
                    <a:pt x="347" y="447"/>
                  </a:lnTo>
                  <a:lnTo>
                    <a:pt x="347" y="433"/>
                  </a:lnTo>
                  <a:lnTo>
                    <a:pt x="340" y="426"/>
                  </a:lnTo>
                  <a:lnTo>
                    <a:pt x="333" y="426"/>
                  </a:lnTo>
                  <a:lnTo>
                    <a:pt x="333" y="419"/>
                  </a:lnTo>
                  <a:lnTo>
                    <a:pt x="319" y="419"/>
                  </a:lnTo>
                  <a:lnTo>
                    <a:pt x="312" y="411"/>
                  </a:lnTo>
                  <a:lnTo>
                    <a:pt x="298" y="404"/>
                  </a:lnTo>
                  <a:lnTo>
                    <a:pt x="298" y="397"/>
                  </a:lnTo>
                  <a:lnTo>
                    <a:pt x="298" y="390"/>
                  </a:lnTo>
                  <a:lnTo>
                    <a:pt x="291" y="390"/>
                  </a:lnTo>
                  <a:lnTo>
                    <a:pt x="283" y="383"/>
                  </a:lnTo>
                  <a:lnTo>
                    <a:pt x="283" y="376"/>
                  </a:lnTo>
                  <a:lnTo>
                    <a:pt x="276" y="369"/>
                  </a:lnTo>
                  <a:lnTo>
                    <a:pt x="276" y="376"/>
                  </a:lnTo>
                  <a:lnTo>
                    <a:pt x="255" y="383"/>
                  </a:lnTo>
                  <a:lnTo>
                    <a:pt x="255" y="376"/>
                  </a:lnTo>
                  <a:lnTo>
                    <a:pt x="248" y="369"/>
                  </a:lnTo>
                  <a:lnTo>
                    <a:pt x="241" y="369"/>
                  </a:lnTo>
                  <a:lnTo>
                    <a:pt x="234" y="362"/>
                  </a:lnTo>
                  <a:lnTo>
                    <a:pt x="220" y="355"/>
                  </a:lnTo>
                  <a:lnTo>
                    <a:pt x="205" y="348"/>
                  </a:lnTo>
                  <a:lnTo>
                    <a:pt x="205" y="341"/>
                  </a:lnTo>
                  <a:lnTo>
                    <a:pt x="191" y="341"/>
                  </a:lnTo>
                  <a:lnTo>
                    <a:pt x="184" y="333"/>
                  </a:lnTo>
                  <a:lnTo>
                    <a:pt x="177" y="333"/>
                  </a:lnTo>
                  <a:lnTo>
                    <a:pt x="184" y="319"/>
                  </a:lnTo>
                  <a:lnTo>
                    <a:pt x="191" y="312"/>
                  </a:lnTo>
                  <a:lnTo>
                    <a:pt x="191" y="305"/>
                  </a:lnTo>
                  <a:lnTo>
                    <a:pt x="191" y="298"/>
                  </a:lnTo>
                  <a:lnTo>
                    <a:pt x="184" y="291"/>
                  </a:lnTo>
                  <a:lnTo>
                    <a:pt x="177" y="284"/>
                  </a:lnTo>
                  <a:lnTo>
                    <a:pt x="177" y="291"/>
                  </a:lnTo>
                  <a:lnTo>
                    <a:pt x="170" y="284"/>
                  </a:lnTo>
                  <a:lnTo>
                    <a:pt x="163" y="291"/>
                  </a:lnTo>
                  <a:lnTo>
                    <a:pt x="156" y="284"/>
                  </a:lnTo>
                  <a:lnTo>
                    <a:pt x="149" y="291"/>
                  </a:lnTo>
                  <a:lnTo>
                    <a:pt x="135" y="284"/>
                  </a:lnTo>
                  <a:lnTo>
                    <a:pt x="135" y="277"/>
                  </a:lnTo>
                  <a:lnTo>
                    <a:pt x="135" y="270"/>
                  </a:lnTo>
                  <a:lnTo>
                    <a:pt x="113" y="270"/>
                  </a:lnTo>
                  <a:lnTo>
                    <a:pt x="106" y="270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8" y="256"/>
                  </a:lnTo>
                  <a:lnTo>
                    <a:pt x="85" y="234"/>
                  </a:lnTo>
                  <a:lnTo>
                    <a:pt x="78" y="227"/>
                  </a:lnTo>
                  <a:lnTo>
                    <a:pt x="78" y="220"/>
                  </a:lnTo>
                  <a:lnTo>
                    <a:pt x="71" y="220"/>
                  </a:lnTo>
                  <a:lnTo>
                    <a:pt x="64" y="213"/>
                  </a:lnTo>
                  <a:lnTo>
                    <a:pt x="57" y="213"/>
                  </a:lnTo>
                  <a:lnTo>
                    <a:pt x="50" y="213"/>
                  </a:lnTo>
                  <a:lnTo>
                    <a:pt x="42" y="220"/>
                  </a:lnTo>
                  <a:lnTo>
                    <a:pt x="35" y="220"/>
                  </a:lnTo>
                  <a:lnTo>
                    <a:pt x="35" y="213"/>
                  </a:lnTo>
                  <a:lnTo>
                    <a:pt x="28" y="213"/>
                  </a:lnTo>
                  <a:lnTo>
                    <a:pt x="21" y="220"/>
                  </a:lnTo>
                  <a:lnTo>
                    <a:pt x="14" y="213"/>
                  </a:lnTo>
                  <a:lnTo>
                    <a:pt x="14" y="220"/>
                  </a:lnTo>
                  <a:lnTo>
                    <a:pt x="7" y="220"/>
                  </a:lnTo>
                  <a:lnTo>
                    <a:pt x="0" y="220"/>
                  </a:lnTo>
                  <a:lnTo>
                    <a:pt x="7" y="206"/>
                  </a:lnTo>
                  <a:lnTo>
                    <a:pt x="14" y="199"/>
                  </a:lnTo>
                  <a:lnTo>
                    <a:pt x="21" y="192"/>
                  </a:lnTo>
                  <a:lnTo>
                    <a:pt x="35" y="178"/>
                  </a:lnTo>
                  <a:lnTo>
                    <a:pt x="35" y="163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56"/>
                  </a:lnTo>
                  <a:lnTo>
                    <a:pt x="42" y="149"/>
                  </a:lnTo>
                  <a:lnTo>
                    <a:pt x="42" y="135"/>
                  </a:lnTo>
                  <a:lnTo>
                    <a:pt x="50" y="135"/>
                  </a:lnTo>
                  <a:lnTo>
                    <a:pt x="50" y="121"/>
                  </a:lnTo>
                  <a:lnTo>
                    <a:pt x="71" y="100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20" y="78"/>
                  </a:lnTo>
                  <a:lnTo>
                    <a:pt x="120" y="71"/>
                  </a:lnTo>
                  <a:lnTo>
                    <a:pt x="128" y="64"/>
                  </a:lnTo>
                  <a:lnTo>
                    <a:pt x="149" y="57"/>
                  </a:lnTo>
                  <a:lnTo>
                    <a:pt x="184" y="50"/>
                  </a:lnTo>
                  <a:lnTo>
                    <a:pt x="198" y="43"/>
                  </a:lnTo>
                  <a:lnTo>
                    <a:pt x="205" y="43"/>
                  </a:lnTo>
                  <a:lnTo>
                    <a:pt x="213" y="36"/>
                  </a:lnTo>
                  <a:lnTo>
                    <a:pt x="220" y="36"/>
                  </a:lnTo>
                  <a:lnTo>
                    <a:pt x="227" y="36"/>
                  </a:lnTo>
                  <a:lnTo>
                    <a:pt x="220" y="36"/>
                  </a:lnTo>
                  <a:lnTo>
                    <a:pt x="234" y="29"/>
                  </a:lnTo>
                  <a:lnTo>
                    <a:pt x="241" y="22"/>
                  </a:lnTo>
                  <a:lnTo>
                    <a:pt x="248" y="22"/>
                  </a:lnTo>
                  <a:lnTo>
                    <a:pt x="262" y="15"/>
                  </a:lnTo>
                  <a:lnTo>
                    <a:pt x="269" y="8"/>
                  </a:lnTo>
                  <a:lnTo>
                    <a:pt x="276" y="8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83" y="8"/>
                  </a:lnTo>
                  <a:lnTo>
                    <a:pt x="298" y="0"/>
                  </a:lnTo>
                  <a:lnTo>
                    <a:pt x="305" y="8"/>
                  </a:lnTo>
                  <a:lnTo>
                    <a:pt x="319" y="8"/>
                  </a:lnTo>
                  <a:lnTo>
                    <a:pt x="319" y="15"/>
                  </a:lnTo>
                  <a:lnTo>
                    <a:pt x="326" y="22"/>
                  </a:lnTo>
                  <a:lnTo>
                    <a:pt x="333" y="22"/>
                  </a:lnTo>
                  <a:lnTo>
                    <a:pt x="340" y="22"/>
                  </a:lnTo>
                  <a:lnTo>
                    <a:pt x="340" y="29"/>
                  </a:lnTo>
                  <a:lnTo>
                    <a:pt x="347" y="36"/>
                  </a:lnTo>
                  <a:lnTo>
                    <a:pt x="361" y="36"/>
                  </a:lnTo>
                  <a:lnTo>
                    <a:pt x="368" y="36"/>
                  </a:lnTo>
                  <a:lnTo>
                    <a:pt x="376" y="43"/>
                  </a:lnTo>
                  <a:lnTo>
                    <a:pt x="390" y="50"/>
                  </a:lnTo>
                  <a:lnTo>
                    <a:pt x="397" y="50"/>
                  </a:lnTo>
                  <a:lnTo>
                    <a:pt x="390" y="50"/>
                  </a:lnTo>
                  <a:lnTo>
                    <a:pt x="390" y="57"/>
                  </a:lnTo>
                  <a:lnTo>
                    <a:pt x="383" y="57"/>
                  </a:lnTo>
                  <a:lnTo>
                    <a:pt x="390" y="57"/>
                  </a:lnTo>
                  <a:lnTo>
                    <a:pt x="390" y="64"/>
                  </a:lnTo>
                  <a:lnTo>
                    <a:pt x="397" y="64"/>
                  </a:lnTo>
                  <a:lnTo>
                    <a:pt x="397" y="71"/>
                  </a:lnTo>
                  <a:lnTo>
                    <a:pt x="425" y="64"/>
                  </a:lnTo>
                  <a:lnTo>
                    <a:pt x="425" y="71"/>
                  </a:lnTo>
                  <a:lnTo>
                    <a:pt x="439" y="71"/>
                  </a:lnTo>
                  <a:lnTo>
                    <a:pt x="432" y="78"/>
                  </a:lnTo>
                  <a:lnTo>
                    <a:pt x="439" y="78"/>
                  </a:lnTo>
                  <a:lnTo>
                    <a:pt x="446" y="85"/>
                  </a:lnTo>
                  <a:lnTo>
                    <a:pt x="439" y="85"/>
                  </a:lnTo>
                  <a:lnTo>
                    <a:pt x="454" y="93"/>
                  </a:lnTo>
                  <a:lnTo>
                    <a:pt x="446" y="93"/>
                  </a:lnTo>
                  <a:lnTo>
                    <a:pt x="439" y="93"/>
                  </a:lnTo>
                  <a:lnTo>
                    <a:pt x="446" y="107"/>
                  </a:lnTo>
                  <a:lnTo>
                    <a:pt x="446" y="114"/>
                  </a:lnTo>
                  <a:lnTo>
                    <a:pt x="454" y="114"/>
                  </a:lnTo>
                  <a:lnTo>
                    <a:pt x="454" y="121"/>
                  </a:lnTo>
                  <a:lnTo>
                    <a:pt x="461" y="121"/>
                  </a:lnTo>
                  <a:lnTo>
                    <a:pt x="446" y="128"/>
                  </a:lnTo>
                  <a:lnTo>
                    <a:pt x="439" y="128"/>
                  </a:lnTo>
                  <a:lnTo>
                    <a:pt x="439" y="135"/>
                  </a:lnTo>
                  <a:lnTo>
                    <a:pt x="446" y="135"/>
                  </a:lnTo>
                  <a:lnTo>
                    <a:pt x="454" y="149"/>
                  </a:lnTo>
                  <a:lnTo>
                    <a:pt x="446" y="149"/>
                  </a:lnTo>
                  <a:lnTo>
                    <a:pt x="439" y="156"/>
                  </a:lnTo>
                  <a:lnTo>
                    <a:pt x="432" y="149"/>
                  </a:lnTo>
                  <a:lnTo>
                    <a:pt x="432" y="156"/>
                  </a:lnTo>
                  <a:lnTo>
                    <a:pt x="432" y="163"/>
                  </a:lnTo>
                  <a:lnTo>
                    <a:pt x="425" y="171"/>
                  </a:lnTo>
                  <a:lnTo>
                    <a:pt x="418" y="171"/>
                  </a:lnTo>
                  <a:lnTo>
                    <a:pt x="411" y="171"/>
                  </a:lnTo>
                  <a:lnTo>
                    <a:pt x="404" y="171"/>
                  </a:lnTo>
                  <a:lnTo>
                    <a:pt x="397" y="171"/>
                  </a:lnTo>
                  <a:lnTo>
                    <a:pt x="390" y="171"/>
                  </a:lnTo>
                  <a:lnTo>
                    <a:pt x="383" y="171"/>
                  </a:lnTo>
                  <a:lnTo>
                    <a:pt x="376" y="171"/>
                  </a:lnTo>
                  <a:lnTo>
                    <a:pt x="368" y="171"/>
                  </a:lnTo>
                  <a:lnTo>
                    <a:pt x="368" y="178"/>
                  </a:lnTo>
                  <a:lnTo>
                    <a:pt x="368" y="185"/>
                  </a:lnTo>
                  <a:lnTo>
                    <a:pt x="368" y="192"/>
                  </a:lnTo>
                  <a:lnTo>
                    <a:pt x="368" y="206"/>
                  </a:lnTo>
                  <a:lnTo>
                    <a:pt x="376" y="213"/>
                  </a:lnTo>
                  <a:lnTo>
                    <a:pt x="361" y="220"/>
                  </a:lnTo>
                  <a:lnTo>
                    <a:pt x="354" y="220"/>
                  </a:lnTo>
                  <a:lnTo>
                    <a:pt x="368" y="227"/>
                  </a:lnTo>
                  <a:lnTo>
                    <a:pt x="376" y="227"/>
                  </a:lnTo>
                  <a:lnTo>
                    <a:pt x="383" y="234"/>
                  </a:lnTo>
                  <a:lnTo>
                    <a:pt x="361" y="241"/>
                  </a:lnTo>
                  <a:lnTo>
                    <a:pt x="368" y="256"/>
                  </a:lnTo>
                  <a:lnTo>
                    <a:pt x="361" y="263"/>
                  </a:lnTo>
                  <a:lnTo>
                    <a:pt x="368" y="270"/>
                  </a:lnTo>
                  <a:lnTo>
                    <a:pt x="376" y="270"/>
                  </a:lnTo>
                  <a:lnTo>
                    <a:pt x="376" y="277"/>
                  </a:lnTo>
                  <a:lnTo>
                    <a:pt x="383" y="270"/>
                  </a:lnTo>
                  <a:lnTo>
                    <a:pt x="383" y="277"/>
                  </a:lnTo>
                  <a:lnTo>
                    <a:pt x="383" y="284"/>
                  </a:lnTo>
                  <a:lnTo>
                    <a:pt x="397" y="291"/>
                  </a:lnTo>
                  <a:lnTo>
                    <a:pt x="397" y="298"/>
                  </a:lnTo>
                  <a:lnTo>
                    <a:pt x="390" y="305"/>
                  </a:lnTo>
                  <a:lnTo>
                    <a:pt x="397" y="312"/>
                  </a:lnTo>
                  <a:lnTo>
                    <a:pt x="404" y="319"/>
                  </a:lnTo>
                  <a:lnTo>
                    <a:pt x="397" y="319"/>
                  </a:lnTo>
                  <a:lnTo>
                    <a:pt x="397" y="326"/>
                  </a:lnTo>
                  <a:lnTo>
                    <a:pt x="390" y="319"/>
                  </a:lnTo>
                  <a:lnTo>
                    <a:pt x="383" y="319"/>
                  </a:lnTo>
                  <a:lnTo>
                    <a:pt x="376" y="326"/>
                  </a:lnTo>
                  <a:lnTo>
                    <a:pt x="376" y="333"/>
                  </a:lnTo>
                  <a:lnTo>
                    <a:pt x="390" y="326"/>
                  </a:lnTo>
                  <a:lnTo>
                    <a:pt x="397" y="333"/>
                  </a:lnTo>
                  <a:lnTo>
                    <a:pt x="404" y="333"/>
                  </a:lnTo>
                  <a:lnTo>
                    <a:pt x="404" y="341"/>
                  </a:lnTo>
                  <a:lnTo>
                    <a:pt x="418" y="341"/>
                  </a:lnTo>
                  <a:lnTo>
                    <a:pt x="432" y="341"/>
                  </a:lnTo>
                  <a:lnTo>
                    <a:pt x="432" y="333"/>
                  </a:lnTo>
                  <a:lnTo>
                    <a:pt x="439" y="333"/>
                  </a:lnTo>
                  <a:lnTo>
                    <a:pt x="446" y="333"/>
                  </a:lnTo>
                  <a:lnTo>
                    <a:pt x="454" y="333"/>
                  </a:lnTo>
                  <a:lnTo>
                    <a:pt x="468" y="341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5" y="355"/>
                  </a:lnTo>
                  <a:lnTo>
                    <a:pt x="482" y="362"/>
                  </a:lnTo>
                  <a:lnTo>
                    <a:pt x="489" y="369"/>
                  </a:lnTo>
                  <a:lnTo>
                    <a:pt x="489" y="376"/>
                  </a:lnTo>
                  <a:lnTo>
                    <a:pt x="489" y="383"/>
                  </a:lnTo>
                  <a:lnTo>
                    <a:pt x="503" y="390"/>
                  </a:lnTo>
                  <a:lnTo>
                    <a:pt x="503" y="397"/>
                  </a:lnTo>
                  <a:lnTo>
                    <a:pt x="496" y="404"/>
                  </a:lnTo>
                  <a:lnTo>
                    <a:pt x="489" y="404"/>
                  </a:lnTo>
                  <a:lnTo>
                    <a:pt x="489" y="411"/>
                  </a:lnTo>
                  <a:lnTo>
                    <a:pt x="482" y="419"/>
                  </a:lnTo>
                  <a:lnTo>
                    <a:pt x="475" y="426"/>
                  </a:lnTo>
                  <a:lnTo>
                    <a:pt x="475" y="433"/>
                  </a:lnTo>
                  <a:lnTo>
                    <a:pt x="489" y="461"/>
                  </a:lnTo>
                  <a:lnTo>
                    <a:pt x="482" y="461"/>
                  </a:lnTo>
                  <a:lnTo>
                    <a:pt x="489" y="468"/>
                  </a:lnTo>
                  <a:lnTo>
                    <a:pt x="496" y="482"/>
                  </a:lnTo>
                  <a:lnTo>
                    <a:pt x="503" y="482"/>
                  </a:lnTo>
                  <a:lnTo>
                    <a:pt x="503" y="489"/>
                  </a:lnTo>
                  <a:lnTo>
                    <a:pt x="510" y="496"/>
                  </a:lnTo>
                  <a:lnTo>
                    <a:pt x="517" y="496"/>
                  </a:lnTo>
                  <a:lnTo>
                    <a:pt x="524" y="504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4387850" y="2441575"/>
              <a:ext cx="704850" cy="728663"/>
            </a:xfrm>
            <a:custGeom>
              <a:avLst/>
              <a:gdLst>
                <a:gd name="T0" fmla="*/ 2147483647 w 511"/>
                <a:gd name="T1" fmla="*/ 2147483647 h 609"/>
                <a:gd name="T2" fmla="*/ 2147483647 w 511"/>
                <a:gd name="T3" fmla="*/ 2147483647 h 609"/>
                <a:gd name="T4" fmla="*/ 2147483647 w 511"/>
                <a:gd name="T5" fmla="*/ 2147483647 h 609"/>
                <a:gd name="T6" fmla="*/ 2147483647 w 511"/>
                <a:gd name="T7" fmla="*/ 2147483647 h 609"/>
                <a:gd name="T8" fmla="*/ 2147483647 w 511"/>
                <a:gd name="T9" fmla="*/ 2147483647 h 609"/>
                <a:gd name="T10" fmla="*/ 2147483647 w 511"/>
                <a:gd name="T11" fmla="*/ 2147483647 h 609"/>
                <a:gd name="T12" fmla="*/ 2147483647 w 511"/>
                <a:gd name="T13" fmla="*/ 2147483647 h 609"/>
                <a:gd name="T14" fmla="*/ 2147483647 w 511"/>
                <a:gd name="T15" fmla="*/ 2147483647 h 609"/>
                <a:gd name="T16" fmla="*/ 2147483647 w 511"/>
                <a:gd name="T17" fmla="*/ 2147483647 h 609"/>
                <a:gd name="T18" fmla="*/ 2147483647 w 511"/>
                <a:gd name="T19" fmla="*/ 2147483647 h 609"/>
                <a:gd name="T20" fmla="*/ 2147483647 w 511"/>
                <a:gd name="T21" fmla="*/ 2147483647 h 609"/>
                <a:gd name="T22" fmla="*/ 2147483647 w 511"/>
                <a:gd name="T23" fmla="*/ 2147483647 h 609"/>
                <a:gd name="T24" fmla="*/ 2147483647 w 511"/>
                <a:gd name="T25" fmla="*/ 2147483647 h 609"/>
                <a:gd name="T26" fmla="*/ 2147483647 w 511"/>
                <a:gd name="T27" fmla="*/ 2147483647 h 609"/>
                <a:gd name="T28" fmla="*/ 2147483647 w 511"/>
                <a:gd name="T29" fmla="*/ 2147483647 h 609"/>
                <a:gd name="T30" fmla="*/ 2147483647 w 511"/>
                <a:gd name="T31" fmla="*/ 2147483647 h 609"/>
                <a:gd name="T32" fmla="*/ 2147483647 w 511"/>
                <a:gd name="T33" fmla="*/ 2147483647 h 609"/>
                <a:gd name="T34" fmla="*/ 2147483647 w 511"/>
                <a:gd name="T35" fmla="*/ 2147483647 h 609"/>
                <a:gd name="T36" fmla="*/ 2147483647 w 511"/>
                <a:gd name="T37" fmla="*/ 2147483647 h 609"/>
                <a:gd name="T38" fmla="*/ 2147483647 w 511"/>
                <a:gd name="T39" fmla="*/ 2147483647 h 609"/>
                <a:gd name="T40" fmla="*/ 2147483647 w 511"/>
                <a:gd name="T41" fmla="*/ 2147483647 h 609"/>
                <a:gd name="T42" fmla="*/ 2147483647 w 511"/>
                <a:gd name="T43" fmla="*/ 2147483647 h 609"/>
                <a:gd name="T44" fmla="*/ 2147483647 w 511"/>
                <a:gd name="T45" fmla="*/ 2147483647 h 609"/>
                <a:gd name="T46" fmla="*/ 2147483647 w 511"/>
                <a:gd name="T47" fmla="*/ 2147483647 h 609"/>
                <a:gd name="T48" fmla="*/ 2147483647 w 511"/>
                <a:gd name="T49" fmla="*/ 2147483647 h 609"/>
                <a:gd name="T50" fmla="*/ 0 w 511"/>
                <a:gd name="T51" fmla="*/ 2147483647 h 609"/>
                <a:gd name="T52" fmla="*/ 2147483647 w 511"/>
                <a:gd name="T53" fmla="*/ 2147483647 h 609"/>
                <a:gd name="T54" fmla="*/ 2147483647 w 511"/>
                <a:gd name="T55" fmla="*/ 2147483647 h 609"/>
                <a:gd name="T56" fmla="*/ 2147483647 w 511"/>
                <a:gd name="T57" fmla="*/ 2147483647 h 609"/>
                <a:gd name="T58" fmla="*/ 2147483647 w 511"/>
                <a:gd name="T59" fmla="*/ 2147483647 h 609"/>
                <a:gd name="T60" fmla="*/ 2147483647 w 511"/>
                <a:gd name="T61" fmla="*/ 2147483647 h 609"/>
                <a:gd name="T62" fmla="*/ 2147483647 w 511"/>
                <a:gd name="T63" fmla="*/ 0 h 609"/>
                <a:gd name="T64" fmla="*/ 2147483647 w 511"/>
                <a:gd name="T65" fmla="*/ 2147483647 h 609"/>
                <a:gd name="T66" fmla="*/ 2147483647 w 511"/>
                <a:gd name="T67" fmla="*/ 2147483647 h 609"/>
                <a:gd name="T68" fmla="*/ 2147483647 w 511"/>
                <a:gd name="T69" fmla="*/ 2147483647 h 609"/>
                <a:gd name="T70" fmla="*/ 2147483647 w 511"/>
                <a:gd name="T71" fmla="*/ 2147483647 h 609"/>
                <a:gd name="T72" fmla="*/ 2147483647 w 511"/>
                <a:gd name="T73" fmla="*/ 2147483647 h 609"/>
                <a:gd name="T74" fmla="*/ 2147483647 w 511"/>
                <a:gd name="T75" fmla="*/ 2147483647 h 609"/>
                <a:gd name="T76" fmla="*/ 2147483647 w 511"/>
                <a:gd name="T77" fmla="*/ 2147483647 h 609"/>
                <a:gd name="T78" fmla="*/ 2147483647 w 511"/>
                <a:gd name="T79" fmla="*/ 2147483647 h 609"/>
                <a:gd name="T80" fmla="*/ 2147483647 w 511"/>
                <a:gd name="T81" fmla="*/ 2147483647 h 609"/>
                <a:gd name="T82" fmla="*/ 2147483647 w 511"/>
                <a:gd name="T83" fmla="*/ 2147483647 h 609"/>
                <a:gd name="T84" fmla="*/ 2147483647 w 511"/>
                <a:gd name="T85" fmla="*/ 2147483647 h 609"/>
                <a:gd name="T86" fmla="*/ 2147483647 w 511"/>
                <a:gd name="T87" fmla="*/ 2147483647 h 609"/>
                <a:gd name="T88" fmla="*/ 2147483647 w 511"/>
                <a:gd name="T89" fmla="*/ 2147483647 h 609"/>
                <a:gd name="T90" fmla="*/ 2147483647 w 511"/>
                <a:gd name="T91" fmla="*/ 2147483647 h 609"/>
                <a:gd name="T92" fmla="*/ 2147483647 w 511"/>
                <a:gd name="T93" fmla="*/ 2147483647 h 609"/>
                <a:gd name="T94" fmla="*/ 2147483647 w 511"/>
                <a:gd name="T95" fmla="*/ 2147483647 h 609"/>
                <a:gd name="T96" fmla="*/ 2147483647 w 511"/>
                <a:gd name="T97" fmla="*/ 2147483647 h 609"/>
                <a:gd name="T98" fmla="*/ 2147483647 w 511"/>
                <a:gd name="T99" fmla="*/ 2147483647 h 609"/>
                <a:gd name="T100" fmla="*/ 2147483647 w 511"/>
                <a:gd name="T101" fmla="*/ 2147483647 h 609"/>
                <a:gd name="T102" fmla="*/ 2147483647 w 511"/>
                <a:gd name="T103" fmla="*/ 2147483647 h 609"/>
                <a:gd name="T104" fmla="*/ 2147483647 w 511"/>
                <a:gd name="T105" fmla="*/ 2147483647 h 609"/>
                <a:gd name="T106" fmla="*/ 2147483647 w 511"/>
                <a:gd name="T107" fmla="*/ 2147483647 h 609"/>
                <a:gd name="T108" fmla="*/ 2147483647 w 511"/>
                <a:gd name="T109" fmla="*/ 2147483647 h 609"/>
                <a:gd name="T110" fmla="*/ 2147483647 w 511"/>
                <a:gd name="T111" fmla="*/ 2147483647 h 609"/>
                <a:gd name="T112" fmla="*/ 2147483647 w 511"/>
                <a:gd name="T113" fmla="*/ 2147483647 h 609"/>
                <a:gd name="T114" fmla="*/ 2147483647 w 511"/>
                <a:gd name="T115" fmla="*/ 2147483647 h 609"/>
                <a:gd name="T116" fmla="*/ 2147483647 w 511"/>
                <a:gd name="T117" fmla="*/ 2147483647 h 609"/>
                <a:gd name="T118" fmla="*/ 2147483647 w 511"/>
                <a:gd name="T119" fmla="*/ 2147483647 h 609"/>
                <a:gd name="T120" fmla="*/ 2147483647 w 511"/>
                <a:gd name="T121" fmla="*/ 2147483647 h 609"/>
                <a:gd name="T122" fmla="*/ 2147483647 w 511"/>
                <a:gd name="T123" fmla="*/ 2147483647 h 609"/>
                <a:gd name="T124" fmla="*/ 2147483647 w 511"/>
                <a:gd name="T125" fmla="*/ 2147483647 h 6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1"/>
                <a:gd name="T190" fmla="*/ 0 h 609"/>
                <a:gd name="T191" fmla="*/ 511 w 511"/>
                <a:gd name="T192" fmla="*/ 609 h 6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1" h="609">
                  <a:moveTo>
                    <a:pt x="241" y="517"/>
                  </a:moveTo>
                  <a:lnTo>
                    <a:pt x="234" y="517"/>
                  </a:lnTo>
                  <a:lnTo>
                    <a:pt x="227" y="517"/>
                  </a:lnTo>
                  <a:lnTo>
                    <a:pt x="220" y="510"/>
                  </a:lnTo>
                  <a:lnTo>
                    <a:pt x="206" y="517"/>
                  </a:lnTo>
                  <a:lnTo>
                    <a:pt x="199" y="510"/>
                  </a:lnTo>
                  <a:lnTo>
                    <a:pt x="192" y="517"/>
                  </a:lnTo>
                  <a:lnTo>
                    <a:pt x="185" y="524"/>
                  </a:lnTo>
                  <a:lnTo>
                    <a:pt x="170" y="524"/>
                  </a:lnTo>
                  <a:lnTo>
                    <a:pt x="156" y="524"/>
                  </a:lnTo>
                  <a:lnTo>
                    <a:pt x="142" y="524"/>
                  </a:lnTo>
                  <a:lnTo>
                    <a:pt x="149" y="517"/>
                  </a:lnTo>
                  <a:lnTo>
                    <a:pt x="142" y="517"/>
                  </a:lnTo>
                  <a:lnTo>
                    <a:pt x="142" y="503"/>
                  </a:lnTo>
                  <a:lnTo>
                    <a:pt x="142" y="496"/>
                  </a:lnTo>
                  <a:lnTo>
                    <a:pt x="149" y="489"/>
                  </a:lnTo>
                  <a:lnTo>
                    <a:pt x="149" y="482"/>
                  </a:lnTo>
                  <a:lnTo>
                    <a:pt x="156" y="475"/>
                  </a:lnTo>
                  <a:lnTo>
                    <a:pt x="149" y="468"/>
                  </a:lnTo>
                  <a:lnTo>
                    <a:pt x="135" y="454"/>
                  </a:lnTo>
                  <a:lnTo>
                    <a:pt x="142" y="454"/>
                  </a:lnTo>
                  <a:lnTo>
                    <a:pt x="142" y="446"/>
                  </a:lnTo>
                  <a:lnTo>
                    <a:pt x="149" y="425"/>
                  </a:lnTo>
                  <a:lnTo>
                    <a:pt x="156" y="418"/>
                  </a:lnTo>
                  <a:lnTo>
                    <a:pt x="156" y="411"/>
                  </a:lnTo>
                  <a:lnTo>
                    <a:pt x="149" y="404"/>
                  </a:lnTo>
                  <a:lnTo>
                    <a:pt x="149" y="390"/>
                  </a:lnTo>
                  <a:lnTo>
                    <a:pt x="142" y="390"/>
                  </a:lnTo>
                  <a:lnTo>
                    <a:pt x="135" y="383"/>
                  </a:lnTo>
                  <a:lnTo>
                    <a:pt x="121" y="390"/>
                  </a:lnTo>
                  <a:lnTo>
                    <a:pt x="121" y="383"/>
                  </a:lnTo>
                  <a:lnTo>
                    <a:pt x="114" y="376"/>
                  </a:lnTo>
                  <a:lnTo>
                    <a:pt x="107" y="368"/>
                  </a:lnTo>
                  <a:lnTo>
                    <a:pt x="100" y="368"/>
                  </a:lnTo>
                  <a:lnTo>
                    <a:pt x="100" y="361"/>
                  </a:lnTo>
                  <a:lnTo>
                    <a:pt x="92" y="354"/>
                  </a:lnTo>
                  <a:lnTo>
                    <a:pt x="85" y="354"/>
                  </a:lnTo>
                  <a:lnTo>
                    <a:pt x="78" y="354"/>
                  </a:lnTo>
                  <a:lnTo>
                    <a:pt x="78" y="347"/>
                  </a:lnTo>
                  <a:lnTo>
                    <a:pt x="78" y="340"/>
                  </a:lnTo>
                  <a:lnTo>
                    <a:pt x="64" y="340"/>
                  </a:lnTo>
                  <a:lnTo>
                    <a:pt x="64" y="333"/>
                  </a:lnTo>
                  <a:lnTo>
                    <a:pt x="57" y="333"/>
                  </a:lnTo>
                  <a:lnTo>
                    <a:pt x="57" y="326"/>
                  </a:lnTo>
                  <a:lnTo>
                    <a:pt x="57" y="333"/>
                  </a:lnTo>
                  <a:lnTo>
                    <a:pt x="50" y="326"/>
                  </a:lnTo>
                  <a:lnTo>
                    <a:pt x="50" y="319"/>
                  </a:lnTo>
                  <a:lnTo>
                    <a:pt x="43" y="319"/>
                  </a:lnTo>
                  <a:lnTo>
                    <a:pt x="43" y="305"/>
                  </a:lnTo>
                  <a:lnTo>
                    <a:pt x="36" y="305"/>
                  </a:lnTo>
                  <a:lnTo>
                    <a:pt x="29" y="305"/>
                  </a:lnTo>
                  <a:lnTo>
                    <a:pt x="29" y="298"/>
                  </a:lnTo>
                  <a:lnTo>
                    <a:pt x="36" y="291"/>
                  </a:lnTo>
                  <a:lnTo>
                    <a:pt x="36" y="283"/>
                  </a:lnTo>
                  <a:lnTo>
                    <a:pt x="43" y="276"/>
                  </a:lnTo>
                  <a:lnTo>
                    <a:pt x="36" y="269"/>
                  </a:lnTo>
                  <a:lnTo>
                    <a:pt x="36" y="276"/>
                  </a:lnTo>
                  <a:lnTo>
                    <a:pt x="29" y="276"/>
                  </a:lnTo>
                  <a:lnTo>
                    <a:pt x="22" y="276"/>
                  </a:lnTo>
                  <a:lnTo>
                    <a:pt x="15" y="283"/>
                  </a:lnTo>
                  <a:lnTo>
                    <a:pt x="15" y="276"/>
                  </a:lnTo>
                  <a:lnTo>
                    <a:pt x="7" y="276"/>
                  </a:lnTo>
                  <a:lnTo>
                    <a:pt x="0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0" y="248"/>
                  </a:lnTo>
                  <a:lnTo>
                    <a:pt x="7" y="248"/>
                  </a:lnTo>
                  <a:lnTo>
                    <a:pt x="7" y="234"/>
                  </a:lnTo>
                  <a:lnTo>
                    <a:pt x="15" y="234"/>
                  </a:lnTo>
                  <a:lnTo>
                    <a:pt x="22" y="234"/>
                  </a:lnTo>
                  <a:lnTo>
                    <a:pt x="29" y="220"/>
                  </a:lnTo>
                  <a:lnTo>
                    <a:pt x="36" y="213"/>
                  </a:lnTo>
                  <a:lnTo>
                    <a:pt x="43" y="213"/>
                  </a:lnTo>
                  <a:lnTo>
                    <a:pt x="50" y="206"/>
                  </a:lnTo>
                  <a:lnTo>
                    <a:pt x="57" y="206"/>
                  </a:lnTo>
                  <a:lnTo>
                    <a:pt x="50" y="206"/>
                  </a:lnTo>
                  <a:lnTo>
                    <a:pt x="50" y="198"/>
                  </a:lnTo>
                  <a:lnTo>
                    <a:pt x="57" y="198"/>
                  </a:lnTo>
                  <a:lnTo>
                    <a:pt x="57" y="191"/>
                  </a:lnTo>
                  <a:lnTo>
                    <a:pt x="78" y="206"/>
                  </a:lnTo>
                  <a:lnTo>
                    <a:pt x="85" y="213"/>
                  </a:lnTo>
                  <a:lnTo>
                    <a:pt x="92" y="220"/>
                  </a:lnTo>
                  <a:lnTo>
                    <a:pt x="100" y="220"/>
                  </a:lnTo>
                  <a:lnTo>
                    <a:pt x="100" y="213"/>
                  </a:lnTo>
                  <a:lnTo>
                    <a:pt x="107" y="213"/>
                  </a:lnTo>
                  <a:lnTo>
                    <a:pt x="100" y="206"/>
                  </a:lnTo>
                  <a:lnTo>
                    <a:pt x="100" y="198"/>
                  </a:lnTo>
                  <a:lnTo>
                    <a:pt x="100" y="191"/>
                  </a:lnTo>
                  <a:lnTo>
                    <a:pt x="92" y="191"/>
                  </a:lnTo>
                  <a:lnTo>
                    <a:pt x="100" y="191"/>
                  </a:lnTo>
                  <a:lnTo>
                    <a:pt x="92" y="184"/>
                  </a:lnTo>
                  <a:lnTo>
                    <a:pt x="92" y="177"/>
                  </a:lnTo>
                  <a:lnTo>
                    <a:pt x="85" y="163"/>
                  </a:lnTo>
                  <a:lnTo>
                    <a:pt x="78" y="156"/>
                  </a:lnTo>
                  <a:lnTo>
                    <a:pt x="64" y="142"/>
                  </a:lnTo>
                  <a:lnTo>
                    <a:pt x="57" y="142"/>
                  </a:lnTo>
                  <a:lnTo>
                    <a:pt x="50" y="135"/>
                  </a:lnTo>
                  <a:lnTo>
                    <a:pt x="43" y="135"/>
                  </a:lnTo>
                  <a:lnTo>
                    <a:pt x="22" y="128"/>
                  </a:lnTo>
                  <a:lnTo>
                    <a:pt x="7" y="120"/>
                  </a:lnTo>
                  <a:lnTo>
                    <a:pt x="7" y="113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7" y="99"/>
                  </a:lnTo>
                  <a:lnTo>
                    <a:pt x="15" y="85"/>
                  </a:lnTo>
                  <a:lnTo>
                    <a:pt x="15" y="78"/>
                  </a:lnTo>
                  <a:lnTo>
                    <a:pt x="15" y="64"/>
                  </a:lnTo>
                  <a:lnTo>
                    <a:pt x="29" y="50"/>
                  </a:lnTo>
                  <a:lnTo>
                    <a:pt x="36" y="43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36" y="28"/>
                  </a:lnTo>
                  <a:lnTo>
                    <a:pt x="43" y="21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71" y="7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7"/>
                  </a:lnTo>
                  <a:lnTo>
                    <a:pt x="92" y="7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28" y="14"/>
                  </a:lnTo>
                  <a:lnTo>
                    <a:pt x="135" y="21"/>
                  </a:lnTo>
                  <a:lnTo>
                    <a:pt x="128" y="43"/>
                  </a:lnTo>
                  <a:lnTo>
                    <a:pt x="135" y="50"/>
                  </a:lnTo>
                  <a:lnTo>
                    <a:pt x="142" y="50"/>
                  </a:lnTo>
                  <a:lnTo>
                    <a:pt x="156" y="57"/>
                  </a:lnTo>
                  <a:lnTo>
                    <a:pt x="163" y="57"/>
                  </a:lnTo>
                  <a:lnTo>
                    <a:pt x="185" y="57"/>
                  </a:lnTo>
                  <a:lnTo>
                    <a:pt x="185" y="64"/>
                  </a:lnTo>
                  <a:lnTo>
                    <a:pt x="185" y="71"/>
                  </a:lnTo>
                  <a:lnTo>
                    <a:pt x="199" y="78"/>
                  </a:lnTo>
                  <a:lnTo>
                    <a:pt x="206" y="71"/>
                  </a:lnTo>
                  <a:lnTo>
                    <a:pt x="213" y="78"/>
                  </a:lnTo>
                  <a:lnTo>
                    <a:pt x="220" y="71"/>
                  </a:lnTo>
                  <a:lnTo>
                    <a:pt x="227" y="78"/>
                  </a:lnTo>
                  <a:lnTo>
                    <a:pt x="227" y="71"/>
                  </a:lnTo>
                  <a:lnTo>
                    <a:pt x="234" y="78"/>
                  </a:lnTo>
                  <a:lnTo>
                    <a:pt x="241" y="85"/>
                  </a:lnTo>
                  <a:lnTo>
                    <a:pt x="241" y="92"/>
                  </a:lnTo>
                  <a:lnTo>
                    <a:pt x="241" y="99"/>
                  </a:lnTo>
                  <a:lnTo>
                    <a:pt x="234" y="106"/>
                  </a:lnTo>
                  <a:lnTo>
                    <a:pt x="227" y="120"/>
                  </a:lnTo>
                  <a:lnTo>
                    <a:pt x="234" y="120"/>
                  </a:lnTo>
                  <a:lnTo>
                    <a:pt x="241" y="128"/>
                  </a:lnTo>
                  <a:lnTo>
                    <a:pt x="255" y="128"/>
                  </a:lnTo>
                  <a:lnTo>
                    <a:pt x="255" y="135"/>
                  </a:lnTo>
                  <a:lnTo>
                    <a:pt x="270" y="142"/>
                  </a:lnTo>
                  <a:lnTo>
                    <a:pt x="284" y="149"/>
                  </a:lnTo>
                  <a:lnTo>
                    <a:pt x="291" y="156"/>
                  </a:lnTo>
                  <a:lnTo>
                    <a:pt x="298" y="156"/>
                  </a:lnTo>
                  <a:lnTo>
                    <a:pt x="305" y="163"/>
                  </a:lnTo>
                  <a:lnTo>
                    <a:pt x="305" y="170"/>
                  </a:lnTo>
                  <a:lnTo>
                    <a:pt x="326" y="163"/>
                  </a:lnTo>
                  <a:lnTo>
                    <a:pt x="326" y="156"/>
                  </a:lnTo>
                  <a:lnTo>
                    <a:pt x="333" y="163"/>
                  </a:lnTo>
                  <a:lnTo>
                    <a:pt x="333" y="170"/>
                  </a:lnTo>
                  <a:lnTo>
                    <a:pt x="341" y="177"/>
                  </a:lnTo>
                  <a:lnTo>
                    <a:pt x="348" y="177"/>
                  </a:lnTo>
                  <a:lnTo>
                    <a:pt x="348" y="184"/>
                  </a:lnTo>
                  <a:lnTo>
                    <a:pt x="348" y="191"/>
                  </a:lnTo>
                  <a:lnTo>
                    <a:pt x="362" y="198"/>
                  </a:lnTo>
                  <a:lnTo>
                    <a:pt x="369" y="206"/>
                  </a:lnTo>
                  <a:lnTo>
                    <a:pt x="383" y="206"/>
                  </a:lnTo>
                  <a:lnTo>
                    <a:pt x="383" y="213"/>
                  </a:lnTo>
                  <a:lnTo>
                    <a:pt x="390" y="213"/>
                  </a:lnTo>
                  <a:lnTo>
                    <a:pt x="397" y="220"/>
                  </a:lnTo>
                  <a:lnTo>
                    <a:pt x="397" y="234"/>
                  </a:lnTo>
                  <a:lnTo>
                    <a:pt x="390" y="234"/>
                  </a:lnTo>
                  <a:lnTo>
                    <a:pt x="390" y="248"/>
                  </a:lnTo>
                  <a:lnTo>
                    <a:pt x="397" y="255"/>
                  </a:lnTo>
                  <a:lnTo>
                    <a:pt x="397" y="269"/>
                  </a:lnTo>
                  <a:lnTo>
                    <a:pt x="397" y="276"/>
                  </a:lnTo>
                  <a:lnTo>
                    <a:pt x="390" y="291"/>
                  </a:lnTo>
                  <a:lnTo>
                    <a:pt x="397" y="298"/>
                  </a:lnTo>
                  <a:lnTo>
                    <a:pt x="404" y="291"/>
                  </a:lnTo>
                  <a:lnTo>
                    <a:pt x="411" y="291"/>
                  </a:lnTo>
                  <a:lnTo>
                    <a:pt x="418" y="291"/>
                  </a:lnTo>
                  <a:lnTo>
                    <a:pt x="433" y="312"/>
                  </a:lnTo>
                  <a:lnTo>
                    <a:pt x="433" y="319"/>
                  </a:lnTo>
                  <a:lnTo>
                    <a:pt x="433" y="326"/>
                  </a:lnTo>
                  <a:lnTo>
                    <a:pt x="440" y="326"/>
                  </a:lnTo>
                  <a:lnTo>
                    <a:pt x="447" y="326"/>
                  </a:lnTo>
                  <a:lnTo>
                    <a:pt x="447" y="347"/>
                  </a:lnTo>
                  <a:lnTo>
                    <a:pt x="447" y="354"/>
                  </a:lnTo>
                  <a:lnTo>
                    <a:pt x="447" y="361"/>
                  </a:lnTo>
                  <a:lnTo>
                    <a:pt x="447" y="368"/>
                  </a:lnTo>
                  <a:lnTo>
                    <a:pt x="454" y="368"/>
                  </a:lnTo>
                  <a:lnTo>
                    <a:pt x="461" y="368"/>
                  </a:lnTo>
                  <a:lnTo>
                    <a:pt x="461" y="376"/>
                  </a:lnTo>
                  <a:lnTo>
                    <a:pt x="454" y="383"/>
                  </a:lnTo>
                  <a:lnTo>
                    <a:pt x="454" y="397"/>
                  </a:lnTo>
                  <a:lnTo>
                    <a:pt x="461" y="397"/>
                  </a:lnTo>
                  <a:lnTo>
                    <a:pt x="461" y="404"/>
                  </a:lnTo>
                  <a:lnTo>
                    <a:pt x="468" y="404"/>
                  </a:lnTo>
                  <a:lnTo>
                    <a:pt x="468" y="411"/>
                  </a:lnTo>
                  <a:lnTo>
                    <a:pt x="482" y="418"/>
                  </a:lnTo>
                  <a:lnTo>
                    <a:pt x="489" y="418"/>
                  </a:lnTo>
                  <a:lnTo>
                    <a:pt x="496" y="418"/>
                  </a:lnTo>
                  <a:lnTo>
                    <a:pt x="504" y="411"/>
                  </a:lnTo>
                  <a:lnTo>
                    <a:pt x="511" y="425"/>
                  </a:lnTo>
                  <a:lnTo>
                    <a:pt x="511" y="432"/>
                  </a:lnTo>
                  <a:lnTo>
                    <a:pt x="504" y="439"/>
                  </a:lnTo>
                  <a:lnTo>
                    <a:pt x="504" y="446"/>
                  </a:lnTo>
                  <a:lnTo>
                    <a:pt x="496" y="461"/>
                  </a:lnTo>
                  <a:lnTo>
                    <a:pt x="496" y="468"/>
                  </a:lnTo>
                  <a:lnTo>
                    <a:pt x="496" y="475"/>
                  </a:lnTo>
                  <a:lnTo>
                    <a:pt x="496" y="489"/>
                  </a:lnTo>
                  <a:lnTo>
                    <a:pt x="496" y="496"/>
                  </a:lnTo>
                  <a:lnTo>
                    <a:pt x="489" y="496"/>
                  </a:lnTo>
                  <a:lnTo>
                    <a:pt x="475" y="517"/>
                  </a:lnTo>
                  <a:lnTo>
                    <a:pt x="468" y="517"/>
                  </a:lnTo>
                  <a:lnTo>
                    <a:pt x="468" y="524"/>
                  </a:lnTo>
                  <a:lnTo>
                    <a:pt x="454" y="539"/>
                  </a:lnTo>
                  <a:lnTo>
                    <a:pt x="447" y="539"/>
                  </a:lnTo>
                  <a:lnTo>
                    <a:pt x="440" y="539"/>
                  </a:lnTo>
                  <a:lnTo>
                    <a:pt x="440" y="546"/>
                  </a:lnTo>
                  <a:lnTo>
                    <a:pt x="433" y="553"/>
                  </a:lnTo>
                  <a:lnTo>
                    <a:pt x="433" y="560"/>
                  </a:lnTo>
                  <a:lnTo>
                    <a:pt x="426" y="567"/>
                  </a:lnTo>
                  <a:lnTo>
                    <a:pt x="418" y="574"/>
                  </a:lnTo>
                  <a:lnTo>
                    <a:pt x="411" y="595"/>
                  </a:lnTo>
                  <a:lnTo>
                    <a:pt x="404" y="595"/>
                  </a:lnTo>
                  <a:lnTo>
                    <a:pt x="397" y="602"/>
                  </a:lnTo>
                  <a:lnTo>
                    <a:pt x="383" y="602"/>
                  </a:lnTo>
                  <a:lnTo>
                    <a:pt x="369" y="609"/>
                  </a:lnTo>
                  <a:lnTo>
                    <a:pt x="362" y="602"/>
                  </a:lnTo>
                  <a:lnTo>
                    <a:pt x="362" y="609"/>
                  </a:lnTo>
                  <a:lnTo>
                    <a:pt x="348" y="609"/>
                  </a:lnTo>
                  <a:lnTo>
                    <a:pt x="348" y="602"/>
                  </a:lnTo>
                  <a:lnTo>
                    <a:pt x="348" y="595"/>
                  </a:lnTo>
                  <a:lnTo>
                    <a:pt x="348" y="588"/>
                  </a:lnTo>
                  <a:lnTo>
                    <a:pt x="348" y="574"/>
                  </a:lnTo>
                  <a:lnTo>
                    <a:pt x="348" y="567"/>
                  </a:lnTo>
                  <a:lnTo>
                    <a:pt x="341" y="567"/>
                  </a:lnTo>
                  <a:lnTo>
                    <a:pt x="333" y="560"/>
                  </a:lnTo>
                  <a:lnTo>
                    <a:pt x="326" y="546"/>
                  </a:lnTo>
                  <a:lnTo>
                    <a:pt x="319" y="539"/>
                  </a:lnTo>
                  <a:lnTo>
                    <a:pt x="312" y="539"/>
                  </a:lnTo>
                  <a:lnTo>
                    <a:pt x="312" y="531"/>
                  </a:lnTo>
                  <a:lnTo>
                    <a:pt x="305" y="524"/>
                  </a:lnTo>
                  <a:lnTo>
                    <a:pt x="305" y="517"/>
                  </a:lnTo>
                  <a:lnTo>
                    <a:pt x="305" y="510"/>
                  </a:lnTo>
                  <a:lnTo>
                    <a:pt x="298" y="503"/>
                  </a:lnTo>
                  <a:lnTo>
                    <a:pt x="291" y="510"/>
                  </a:lnTo>
                  <a:lnTo>
                    <a:pt x="284" y="510"/>
                  </a:lnTo>
                  <a:lnTo>
                    <a:pt x="277" y="517"/>
                  </a:lnTo>
                  <a:lnTo>
                    <a:pt x="270" y="517"/>
                  </a:lnTo>
                  <a:lnTo>
                    <a:pt x="263" y="517"/>
                  </a:lnTo>
                  <a:lnTo>
                    <a:pt x="248" y="517"/>
                  </a:lnTo>
                  <a:lnTo>
                    <a:pt x="241" y="517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3917950" y="2730500"/>
              <a:ext cx="950913" cy="636588"/>
            </a:xfrm>
            <a:custGeom>
              <a:avLst/>
              <a:gdLst>
                <a:gd name="T0" fmla="*/ 2147483647 w 688"/>
                <a:gd name="T1" fmla="*/ 2147483647 h 531"/>
                <a:gd name="T2" fmla="*/ 2147483647 w 688"/>
                <a:gd name="T3" fmla="*/ 2147483647 h 531"/>
                <a:gd name="T4" fmla="*/ 2147483647 w 688"/>
                <a:gd name="T5" fmla="*/ 2147483647 h 531"/>
                <a:gd name="T6" fmla="*/ 2147483647 w 688"/>
                <a:gd name="T7" fmla="*/ 2147483647 h 531"/>
                <a:gd name="T8" fmla="*/ 2147483647 w 688"/>
                <a:gd name="T9" fmla="*/ 2147483647 h 531"/>
                <a:gd name="T10" fmla="*/ 2147483647 w 688"/>
                <a:gd name="T11" fmla="*/ 2147483647 h 531"/>
                <a:gd name="T12" fmla="*/ 2147483647 w 688"/>
                <a:gd name="T13" fmla="*/ 2147483647 h 531"/>
                <a:gd name="T14" fmla="*/ 2147483647 w 688"/>
                <a:gd name="T15" fmla="*/ 2147483647 h 531"/>
                <a:gd name="T16" fmla="*/ 2147483647 w 688"/>
                <a:gd name="T17" fmla="*/ 2147483647 h 531"/>
                <a:gd name="T18" fmla="*/ 2147483647 w 688"/>
                <a:gd name="T19" fmla="*/ 2147483647 h 531"/>
                <a:gd name="T20" fmla="*/ 2147483647 w 688"/>
                <a:gd name="T21" fmla="*/ 2147483647 h 531"/>
                <a:gd name="T22" fmla="*/ 2147483647 w 688"/>
                <a:gd name="T23" fmla="*/ 2147483647 h 531"/>
                <a:gd name="T24" fmla="*/ 2147483647 w 688"/>
                <a:gd name="T25" fmla="*/ 0 h 531"/>
                <a:gd name="T26" fmla="*/ 2147483647 w 688"/>
                <a:gd name="T27" fmla="*/ 2147483647 h 531"/>
                <a:gd name="T28" fmla="*/ 2147483647 w 688"/>
                <a:gd name="T29" fmla="*/ 2147483647 h 531"/>
                <a:gd name="T30" fmla="*/ 2147483647 w 688"/>
                <a:gd name="T31" fmla="*/ 2147483647 h 531"/>
                <a:gd name="T32" fmla="*/ 2147483647 w 688"/>
                <a:gd name="T33" fmla="*/ 2147483647 h 531"/>
                <a:gd name="T34" fmla="*/ 2147483647 w 688"/>
                <a:gd name="T35" fmla="*/ 2147483647 h 531"/>
                <a:gd name="T36" fmla="*/ 2147483647 w 688"/>
                <a:gd name="T37" fmla="*/ 2147483647 h 531"/>
                <a:gd name="T38" fmla="*/ 2147483647 w 688"/>
                <a:gd name="T39" fmla="*/ 2147483647 h 531"/>
                <a:gd name="T40" fmla="*/ 2147483647 w 688"/>
                <a:gd name="T41" fmla="*/ 2147483647 h 531"/>
                <a:gd name="T42" fmla="*/ 2147483647 w 688"/>
                <a:gd name="T43" fmla="*/ 2147483647 h 531"/>
                <a:gd name="T44" fmla="*/ 2147483647 w 688"/>
                <a:gd name="T45" fmla="*/ 2147483647 h 531"/>
                <a:gd name="T46" fmla="*/ 2147483647 w 688"/>
                <a:gd name="T47" fmla="*/ 2147483647 h 531"/>
                <a:gd name="T48" fmla="*/ 2147483647 w 688"/>
                <a:gd name="T49" fmla="*/ 2147483647 h 531"/>
                <a:gd name="T50" fmla="*/ 2147483647 w 688"/>
                <a:gd name="T51" fmla="*/ 2147483647 h 531"/>
                <a:gd name="T52" fmla="*/ 2147483647 w 688"/>
                <a:gd name="T53" fmla="*/ 2147483647 h 531"/>
                <a:gd name="T54" fmla="*/ 2147483647 w 688"/>
                <a:gd name="T55" fmla="*/ 2147483647 h 531"/>
                <a:gd name="T56" fmla="*/ 2147483647 w 688"/>
                <a:gd name="T57" fmla="*/ 2147483647 h 531"/>
                <a:gd name="T58" fmla="*/ 2147483647 w 688"/>
                <a:gd name="T59" fmla="*/ 2147483647 h 531"/>
                <a:gd name="T60" fmla="*/ 2147483647 w 688"/>
                <a:gd name="T61" fmla="*/ 2147483647 h 531"/>
                <a:gd name="T62" fmla="*/ 2147483647 w 688"/>
                <a:gd name="T63" fmla="*/ 2147483647 h 531"/>
                <a:gd name="T64" fmla="*/ 2147483647 w 688"/>
                <a:gd name="T65" fmla="*/ 2147483647 h 531"/>
                <a:gd name="T66" fmla="*/ 2147483647 w 688"/>
                <a:gd name="T67" fmla="*/ 2147483647 h 531"/>
                <a:gd name="T68" fmla="*/ 2147483647 w 688"/>
                <a:gd name="T69" fmla="*/ 2147483647 h 531"/>
                <a:gd name="T70" fmla="*/ 2147483647 w 688"/>
                <a:gd name="T71" fmla="*/ 2147483647 h 531"/>
                <a:gd name="T72" fmla="*/ 2147483647 w 688"/>
                <a:gd name="T73" fmla="*/ 2147483647 h 531"/>
                <a:gd name="T74" fmla="*/ 2147483647 w 688"/>
                <a:gd name="T75" fmla="*/ 2147483647 h 531"/>
                <a:gd name="T76" fmla="*/ 2147483647 w 688"/>
                <a:gd name="T77" fmla="*/ 2147483647 h 531"/>
                <a:gd name="T78" fmla="*/ 2147483647 w 688"/>
                <a:gd name="T79" fmla="*/ 2147483647 h 531"/>
                <a:gd name="T80" fmla="*/ 2147483647 w 688"/>
                <a:gd name="T81" fmla="*/ 2147483647 h 531"/>
                <a:gd name="T82" fmla="*/ 2147483647 w 688"/>
                <a:gd name="T83" fmla="*/ 2147483647 h 531"/>
                <a:gd name="T84" fmla="*/ 2147483647 w 688"/>
                <a:gd name="T85" fmla="*/ 2147483647 h 531"/>
                <a:gd name="T86" fmla="*/ 2147483647 w 688"/>
                <a:gd name="T87" fmla="*/ 2147483647 h 531"/>
                <a:gd name="T88" fmla="*/ 2147483647 w 688"/>
                <a:gd name="T89" fmla="*/ 2147483647 h 531"/>
                <a:gd name="T90" fmla="*/ 2147483647 w 688"/>
                <a:gd name="T91" fmla="*/ 2147483647 h 531"/>
                <a:gd name="T92" fmla="*/ 2147483647 w 688"/>
                <a:gd name="T93" fmla="*/ 2147483647 h 531"/>
                <a:gd name="T94" fmla="*/ 2147483647 w 688"/>
                <a:gd name="T95" fmla="*/ 2147483647 h 531"/>
                <a:gd name="T96" fmla="*/ 2147483647 w 688"/>
                <a:gd name="T97" fmla="*/ 2147483647 h 531"/>
                <a:gd name="T98" fmla="*/ 2147483647 w 688"/>
                <a:gd name="T99" fmla="*/ 2147483647 h 531"/>
                <a:gd name="T100" fmla="*/ 2147483647 w 688"/>
                <a:gd name="T101" fmla="*/ 2147483647 h 5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8"/>
                <a:gd name="T154" fmla="*/ 0 h 531"/>
                <a:gd name="T155" fmla="*/ 688 w 688"/>
                <a:gd name="T156" fmla="*/ 531 h 5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8" h="531">
                  <a:moveTo>
                    <a:pt x="21" y="383"/>
                  </a:moveTo>
                  <a:lnTo>
                    <a:pt x="21" y="383"/>
                  </a:lnTo>
                  <a:lnTo>
                    <a:pt x="21" y="376"/>
                  </a:lnTo>
                  <a:lnTo>
                    <a:pt x="21" y="368"/>
                  </a:lnTo>
                  <a:lnTo>
                    <a:pt x="7" y="361"/>
                  </a:lnTo>
                  <a:lnTo>
                    <a:pt x="7" y="354"/>
                  </a:lnTo>
                  <a:lnTo>
                    <a:pt x="0" y="347"/>
                  </a:lnTo>
                  <a:lnTo>
                    <a:pt x="7" y="347"/>
                  </a:lnTo>
                  <a:lnTo>
                    <a:pt x="14" y="347"/>
                  </a:lnTo>
                  <a:lnTo>
                    <a:pt x="29" y="326"/>
                  </a:lnTo>
                  <a:lnTo>
                    <a:pt x="36" y="326"/>
                  </a:lnTo>
                  <a:lnTo>
                    <a:pt x="43" y="312"/>
                  </a:lnTo>
                  <a:lnTo>
                    <a:pt x="43" y="305"/>
                  </a:lnTo>
                  <a:lnTo>
                    <a:pt x="50" y="305"/>
                  </a:lnTo>
                  <a:lnTo>
                    <a:pt x="50" y="298"/>
                  </a:lnTo>
                  <a:lnTo>
                    <a:pt x="57" y="298"/>
                  </a:lnTo>
                  <a:lnTo>
                    <a:pt x="50" y="298"/>
                  </a:lnTo>
                  <a:lnTo>
                    <a:pt x="57" y="283"/>
                  </a:lnTo>
                  <a:lnTo>
                    <a:pt x="57" y="290"/>
                  </a:lnTo>
                  <a:lnTo>
                    <a:pt x="57" y="283"/>
                  </a:lnTo>
                  <a:lnTo>
                    <a:pt x="71" y="255"/>
                  </a:lnTo>
                  <a:lnTo>
                    <a:pt x="78" y="227"/>
                  </a:lnTo>
                  <a:lnTo>
                    <a:pt x="85" y="213"/>
                  </a:lnTo>
                  <a:lnTo>
                    <a:pt x="92" y="191"/>
                  </a:lnTo>
                  <a:lnTo>
                    <a:pt x="99" y="184"/>
                  </a:lnTo>
                  <a:lnTo>
                    <a:pt x="99" y="170"/>
                  </a:lnTo>
                  <a:lnTo>
                    <a:pt x="114" y="156"/>
                  </a:lnTo>
                  <a:lnTo>
                    <a:pt x="121" y="149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49" y="149"/>
                  </a:lnTo>
                  <a:lnTo>
                    <a:pt x="149" y="135"/>
                  </a:lnTo>
                  <a:lnTo>
                    <a:pt x="135" y="142"/>
                  </a:lnTo>
                  <a:lnTo>
                    <a:pt x="149" y="127"/>
                  </a:lnTo>
                  <a:lnTo>
                    <a:pt x="149" y="113"/>
                  </a:lnTo>
                  <a:lnTo>
                    <a:pt x="163" y="106"/>
                  </a:lnTo>
                  <a:lnTo>
                    <a:pt x="163" y="99"/>
                  </a:lnTo>
                  <a:lnTo>
                    <a:pt x="170" y="92"/>
                  </a:lnTo>
                  <a:lnTo>
                    <a:pt x="213" y="85"/>
                  </a:lnTo>
                  <a:lnTo>
                    <a:pt x="220" y="85"/>
                  </a:lnTo>
                  <a:lnTo>
                    <a:pt x="227" y="64"/>
                  </a:lnTo>
                  <a:lnTo>
                    <a:pt x="248" y="50"/>
                  </a:lnTo>
                  <a:lnTo>
                    <a:pt x="255" y="50"/>
                  </a:lnTo>
                  <a:lnTo>
                    <a:pt x="255" y="42"/>
                  </a:lnTo>
                  <a:lnTo>
                    <a:pt x="262" y="14"/>
                  </a:lnTo>
                  <a:lnTo>
                    <a:pt x="277" y="0"/>
                  </a:lnTo>
                  <a:lnTo>
                    <a:pt x="284" y="7"/>
                  </a:lnTo>
                  <a:lnTo>
                    <a:pt x="291" y="7"/>
                  </a:lnTo>
                  <a:lnTo>
                    <a:pt x="298" y="7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7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12" y="28"/>
                  </a:lnTo>
                  <a:lnTo>
                    <a:pt x="326" y="28"/>
                  </a:lnTo>
                  <a:lnTo>
                    <a:pt x="333" y="28"/>
                  </a:lnTo>
                  <a:lnTo>
                    <a:pt x="340" y="28"/>
                  </a:lnTo>
                  <a:lnTo>
                    <a:pt x="347" y="35"/>
                  </a:lnTo>
                  <a:lnTo>
                    <a:pt x="355" y="35"/>
                  </a:lnTo>
                  <a:lnTo>
                    <a:pt x="355" y="42"/>
                  </a:lnTo>
                  <a:lnTo>
                    <a:pt x="362" y="35"/>
                  </a:lnTo>
                  <a:lnTo>
                    <a:pt x="369" y="35"/>
                  </a:lnTo>
                  <a:lnTo>
                    <a:pt x="376" y="35"/>
                  </a:lnTo>
                  <a:lnTo>
                    <a:pt x="376" y="28"/>
                  </a:lnTo>
                  <a:lnTo>
                    <a:pt x="383" y="35"/>
                  </a:lnTo>
                  <a:lnTo>
                    <a:pt x="376" y="42"/>
                  </a:lnTo>
                  <a:lnTo>
                    <a:pt x="376" y="50"/>
                  </a:lnTo>
                  <a:lnTo>
                    <a:pt x="369" y="57"/>
                  </a:lnTo>
                  <a:lnTo>
                    <a:pt x="369" y="64"/>
                  </a:lnTo>
                  <a:lnTo>
                    <a:pt x="376" y="64"/>
                  </a:lnTo>
                  <a:lnTo>
                    <a:pt x="383" y="64"/>
                  </a:lnTo>
                  <a:lnTo>
                    <a:pt x="383" y="78"/>
                  </a:lnTo>
                  <a:lnTo>
                    <a:pt x="390" y="78"/>
                  </a:lnTo>
                  <a:lnTo>
                    <a:pt x="390" y="85"/>
                  </a:lnTo>
                  <a:lnTo>
                    <a:pt x="397" y="92"/>
                  </a:lnTo>
                  <a:lnTo>
                    <a:pt x="397" y="85"/>
                  </a:lnTo>
                  <a:lnTo>
                    <a:pt x="397" y="92"/>
                  </a:lnTo>
                  <a:lnTo>
                    <a:pt x="404" y="92"/>
                  </a:lnTo>
                  <a:lnTo>
                    <a:pt x="404" y="99"/>
                  </a:lnTo>
                  <a:lnTo>
                    <a:pt x="418" y="99"/>
                  </a:lnTo>
                  <a:lnTo>
                    <a:pt x="418" y="106"/>
                  </a:lnTo>
                  <a:lnTo>
                    <a:pt x="418" y="113"/>
                  </a:lnTo>
                  <a:lnTo>
                    <a:pt x="425" y="113"/>
                  </a:lnTo>
                  <a:lnTo>
                    <a:pt x="432" y="113"/>
                  </a:lnTo>
                  <a:lnTo>
                    <a:pt x="440" y="120"/>
                  </a:lnTo>
                  <a:lnTo>
                    <a:pt x="440" y="127"/>
                  </a:lnTo>
                  <a:lnTo>
                    <a:pt x="447" y="127"/>
                  </a:lnTo>
                  <a:lnTo>
                    <a:pt x="454" y="135"/>
                  </a:lnTo>
                  <a:lnTo>
                    <a:pt x="461" y="142"/>
                  </a:lnTo>
                  <a:lnTo>
                    <a:pt x="461" y="149"/>
                  </a:lnTo>
                  <a:lnTo>
                    <a:pt x="475" y="142"/>
                  </a:lnTo>
                  <a:lnTo>
                    <a:pt x="482" y="149"/>
                  </a:lnTo>
                  <a:lnTo>
                    <a:pt x="489" y="149"/>
                  </a:lnTo>
                  <a:lnTo>
                    <a:pt x="489" y="163"/>
                  </a:lnTo>
                  <a:lnTo>
                    <a:pt x="496" y="170"/>
                  </a:lnTo>
                  <a:lnTo>
                    <a:pt x="496" y="177"/>
                  </a:lnTo>
                  <a:lnTo>
                    <a:pt x="489" y="184"/>
                  </a:lnTo>
                  <a:lnTo>
                    <a:pt x="482" y="205"/>
                  </a:lnTo>
                  <a:lnTo>
                    <a:pt x="482" y="213"/>
                  </a:lnTo>
                  <a:lnTo>
                    <a:pt x="475" y="213"/>
                  </a:lnTo>
                  <a:lnTo>
                    <a:pt x="489" y="227"/>
                  </a:lnTo>
                  <a:lnTo>
                    <a:pt x="496" y="234"/>
                  </a:lnTo>
                  <a:lnTo>
                    <a:pt x="489" y="241"/>
                  </a:lnTo>
                  <a:lnTo>
                    <a:pt x="489" y="248"/>
                  </a:lnTo>
                  <a:lnTo>
                    <a:pt x="482" y="255"/>
                  </a:lnTo>
                  <a:lnTo>
                    <a:pt x="482" y="262"/>
                  </a:lnTo>
                  <a:lnTo>
                    <a:pt x="482" y="276"/>
                  </a:lnTo>
                  <a:lnTo>
                    <a:pt x="489" y="276"/>
                  </a:lnTo>
                  <a:lnTo>
                    <a:pt x="482" y="283"/>
                  </a:lnTo>
                  <a:lnTo>
                    <a:pt x="496" y="283"/>
                  </a:lnTo>
                  <a:lnTo>
                    <a:pt x="510" y="283"/>
                  </a:lnTo>
                  <a:lnTo>
                    <a:pt x="525" y="283"/>
                  </a:lnTo>
                  <a:lnTo>
                    <a:pt x="532" y="276"/>
                  </a:lnTo>
                  <a:lnTo>
                    <a:pt x="539" y="269"/>
                  </a:lnTo>
                  <a:lnTo>
                    <a:pt x="546" y="276"/>
                  </a:lnTo>
                  <a:lnTo>
                    <a:pt x="560" y="269"/>
                  </a:lnTo>
                  <a:lnTo>
                    <a:pt x="567" y="276"/>
                  </a:lnTo>
                  <a:lnTo>
                    <a:pt x="574" y="276"/>
                  </a:lnTo>
                  <a:lnTo>
                    <a:pt x="581" y="276"/>
                  </a:lnTo>
                  <a:lnTo>
                    <a:pt x="588" y="276"/>
                  </a:lnTo>
                  <a:lnTo>
                    <a:pt x="603" y="276"/>
                  </a:lnTo>
                  <a:lnTo>
                    <a:pt x="610" y="276"/>
                  </a:lnTo>
                  <a:lnTo>
                    <a:pt x="617" y="276"/>
                  </a:lnTo>
                  <a:lnTo>
                    <a:pt x="624" y="269"/>
                  </a:lnTo>
                  <a:lnTo>
                    <a:pt x="631" y="269"/>
                  </a:lnTo>
                  <a:lnTo>
                    <a:pt x="638" y="262"/>
                  </a:lnTo>
                  <a:lnTo>
                    <a:pt x="645" y="269"/>
                  </a:lnTo>
                  <a:lnTo>
                    <a:pt x="645" y="276"/>
                  </a:lnTo>
                  <a:lnTo>
                    <a:pt x="645" y="283"/>
                  </a:lnTo>
                  <a:lnTo>
                    <a:pt x="652" y="290"/>
                  </a:lnTo>
                  <a:lnTo>
                    <a:pt x="652" y="298"/>
                  </a:lnTo>
                  <a:lnTo>
                    <a:pt x="659" y="298"/>
                  </a:lnTo>
                  <a:lnTo>
                    <a:pt x="666" y="305"/>
                  </a:lnTo>
                  <a:lnTo>
                    <a:pt x="673" y="319"/>
                  </a:lnTo>
                  <a:lnTo>
                    <a:pt x="681" y="326"/>
                  </a:lnTo>
                  <a:lnTo>
                    <a:pt x="688" y="326"/>
                  </a:lnTo>
                  <a:lnTo>
                    <a:pt x="688" y="333"/>
                  </a:lnTo>
                  <a:lnTo>
                    <a:pt x="688" y="347"/>
                  </a:lnTo>
                  <a:lnTo>
                    <a:pt x="688" y="354"/>
                  </a:lnTo>
                  <a:lnTo>
                    <a:pt x="688" y="361"/>
                  </a:lnTo>
                  <a:lnTo>
                    <a:pt x="681" y="368"/>
                  </a:lnTo>
                  <a:lnTo>
                    <a:pt x="673" y="376"/>
                  </a:lnTo>
                  <a:lnTo>
                    <a:pt x="666" y="376"/>
                  </a:lnTo>
                  <a:lnTo>
                    <a:pt x="666" y="383"/>
                  </a:lnTo>
                  <a:lnTo>
                    <a:pt x="666" y="390"/>
                  </a:lnTo>
                  <a:lnTo>
                    <a:pt x="659" y="404"/>
                  </a:lnTo>
                  <a:lnTo>
                    <a:pt x="659" y="418"/>
                  </a:lnTo>
                  <a:lnTo>
                    <a:pt x="645" y="418"/>
                  </a:lnTo>
                  <a:lnTo>
                    <a:pt x="638" y="425"/>
                  </a:lnTo>
                  <a:lnTo>
                    <a:pt x="631" y="411"/>
                  </a:lnTo>
                  <a:lnTo>
                    <a:pt x="631" y="404"/>
                  </a:lnTo>
                  <a:lnTo>
                    <a:pt x="624" y="404"/>
                  </a:lnTo>
                  <a:lnTo>
                    <a:pt x="610" y="418"/>
                  </a:lnTo>
                  <a:lnTo>
                    <a:pt x="603" y="425"/>
                  </a:lnTo>
                  <a:lnTo>
                    <a:pt x="595" y="425"/>
                  </a:lnTo>
                  <a:lnTo>
                    <a:pt x="595" y="432"/>
                  </a:lnTo>
                  <a:lnTo>
                    <a:pt x="595" y="439"/>
                  </a:lnTo>
                  <a:lnTo>
                    <a:pt x="588" y="439"/>
                  </a:lnTo>
                  <a:lnTo>
                    <a:pt x="588" y="446"/>
                  </a:lnTo>
                  <a:lnTo>
                    <a:pt x="567" y="446"/>
                  </a:lnTo>
                  <a:lnTo>
                    <a:pt x="560" y="446"/>
                  </a:lnTo>
                  <a:lnTo>
                    <a:pt x="539" y="468"/>
                  </a:lnTo>
                  <a:lnTo>
                    <a:pt x="539" y="482"/>
                  </a:lnTo>
                  <a:lnTo>
                    <a:pt x="532" y="482"/>
                  </a:lnTo>
                  <a:lnTo>
                    <a:pt x="525" y="482"/>
                  </a:lnTo>
                  <a:lnTo>
                    <a:pt x="518" y="489"/>
                  </a:lnTo>
                  <a:lnTo>
                    <a:pt x="510" y="489"/>
                  </a:lnTo>
                  <a:lnTo>
                    <a:pt x="510" y="496"/>
                  </a:lnTo>
                  <a:lnTo>
                    <a:pt x="503" y="496"/>
                  </a:lnTo>
                  <a:lnTo>
                    <a:pt x="496" y="489"/>
                  </a:lnTo>
                  <a:lnTo>
                    <a:pt x="489" y="489"/>
                  </a:lnTo>
                  <a:lnTo>
                    <a:pt x="489" y="496"/>
                  </a:lnTo>
                  <a:lnTo>
                    <a:pt x="482" y="496"/>
                  </a:lnTo>
                  <a:lnTo>
                    <a:pt x="475" y="496"/>
                  </a:lnTo>
                  <a:lnTo>
                    <a:pt x="468" y="503"/>
                  </a:lnTo>
                  <a:lnTo>
                    <a:pt x="461" y="517"/>
                  </a:lnTo>
                  <a:lnTo>
                    <a:pt x="461" y="524"/>
                  </a:lnTo>
                  <a:lnTo>
                    <a:pt x="447" y="524"/>
                  </a:lnTo>
                  <a:lnTo>
                    <a:pt x="440" y="510"/>
                  </a:lnTo>
                  <a:lnTo>
                    <a:pt x="425" y="503"/>
                  </a:lnTo>
                  <a:lnTo>
                    <a:pt x="425" y="496"/>
                  </a:lnTo>
                  <a:lnTo>
                    <a:pt x="411" y="482"/>
                  </a:lnTo>
                  <a:lnTo>
                    <a:pt x="397" y="482"/>
                  </a:lnTo>
                  <a:lnTo>
                    <a:pt x="390" y="482"/>
                  </a:lnTo>
                  <a:lnTo>
                    <a:pt x="390" y="475"/>
                  </a:lnTo>
                  <a:lnTo>
                    <a:pt x="369" y="482"/>
                  </a:lnTo>
                  <a:lnTo>
                    <a:pt x="362" y="475"/>
                  </a:lnTo>
                  <a:lnTo>
                    <a:pt x="347" y="475"/>
                  </a:lnTo>
                  <a:lnTo>
                    <a:pt x="333" y="468"/>
                  </a:lnTo>
                  <a:lnTo>
                    <a:pt x="319" y="475"/>
                  </a:lnTo>
                  <a:lnTo>
                    <a:pt x="319" y="482"/>
                  </a:lnTo>
                  <a:lnTo>
                    <a:pt x="319" y="489"/>
                  </a:lnTo>
                  <a:lnTo>
                    <a:pt x="326" y="517"/>
                  </a:lnTo>
                  <a:lnTo>
                    <a:pt x="319" y="524"/>
                  </a:lnTo>
                  <a:lnTo>
                    <a:pt x="305" y="524"/>
                  </a:lnTo>
                  <a:lnTo>
                    <a:pt x="277" y="524"/>
                  </a:lnTo>
                  <a:lnTo>
                    <a:pt x="262" y="524"/>
                  </a:lnTo>
                  <a:lnTo>
                    <a:pt x="255" y="531"/>
                  </a:lnTo>
                  <a:lnTo>
                    <a:pt x="234" y="531"/>
                  </a:lnTo>
                  <a:lnTo>
                    <a:pt x="227" y="531"/>
                  </a:lnTo>
                  <a:lnTo>
                    <a:pt x="220" y="517"/>
                  </a:lnTo>
                  <a:lnTo>
                    <a:pt x="213" y="510"/>
                  </a:lnTo>
                  <a:lnTo>
                    <a:pt x="199" y="503"/>
                  </a:lnTo>
                  <a:lnTo>
                    <a:pt x="199" y="496"/>
                  </a:lnTo>
                  <a:lnTo>
                    <a:pt x="177" y="496"/>
                  </a:lnTo>
                  <a:lnTo>
                    <a:pt x="149" y="489"/>
                  </a:lnTo>
                  <a:lnTo>
                    <a:pt x="135" y="475"/>
                  </a:lnTo>
                  <a:lnTo>
                    <a:pt x="114" y="453"/>
                  </a:lnTo>
                  <a:lnTo>
                    <a:pt x="107" y="453"/>
                  </a:lnTo>
                  <a:lnTo>
                    <a:pt x="92" y="446"/>
                  </a:lnTo>
                  <a:lnTo>
                    <a:pt x="85" y="446"/>
                  </a:lnTo>
                  <a:lnTo>
                    <a:pt x="78" y="439"/>
                  </a:lnTo>
                  <a:lnTo>
                    <a:pt x="71" y="425"/>
                  </a:lnTo>
                  <a:lnTo>
                    <a:pt x="57" y="418"/>
                  </a:lnTo>
                  <a:lnTo>
                    <a:pt x="50" y="411"/>
                  </a:lnTo>
                  <a:lnTo>
                    <a:pt x="43" y="397"/>
                  </a:lnTo>
                  <a:lnTo>
                    <a:pt x="36" y="390"/>
                  </a:lnTo>
                  <a:lnTo>
                    <a:pt x="29" y="390"/>
                  </a:lnTo>
                  <a:lnTo>
                    <a:pt x="21" y="383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3695700" y="3144838"/>
              <a:ext cx="1468438" cy="628650"/>
            </a:xfrm>
            <a:custGeom>
              <a:avLst/>
              <a:gdLst>
                <a:gd name="T0" fmla="*/ 2147483647 w 1063"/>
                <a:gd name="T1" fmla="*/ 2147483647 h 525"/>
                <a:gd name="T2" fmla="*/ 0 w 1063"/>
                <a:gd name="T3" fmla="*/ 2147483647 h 525"/>
                <a:gd name="T4" fmla="*/ 2147483647 w 1063"/>
                <a:gd name="T5" fmla="*/ 2147483647 h 525"/>
                <a:gd name="T6" fmla="*/ 2147483647 w 1063"/>
                <a:gd name="T7" fmla="*/ 2147483647 h 525"/>
                <a:gd name="T8" fmla="*/ 2147483647 w 1063"/>
                <a:gd name="T9" fmla="*/ 2147483647 h 525"/>
                <a:gd name="T10" fmla="*/ 2147483647 w 1063"/>
                <a:gd name="T11" fmla="*/ 2147483647 h 525"/>
                <a:gd name="T12" fmla="*/ 2147483647 w 1063"/>
                <a:gd name="T13" fmla="*/ 2147483647 h 525"/>
                <a:gd name="T14" fmla="*/ 2147483647 w 1063"/>
                <a:gd name="T15" fmla="*/ 2147483647 h 525"/>
                <a:gd name="T16" fmla="*/ 2147483647 w 1063"/>
                <a:gd name="T17" fmla="*/ 2147483647 h 525"/>
                <a:gd name="T18" fmla="*/ 2147483647 w 1063"/>
                <a:gd name="T19" fmla="*/ 2147483647 h 525"/>
                <a:gd name="T20" fmla="*/ 2147483647 w 1063"/>
                <a:gd name="T21" fmla="*/ 2147483647 h 525"/>
                <a:gd name="T22" fmla="*/ 2147483647 w 1063"/>
                <a:gd name="T23" fmla="*/ 2147483647 h 525"/>
                <a:gd name="T24" fmla="*/ 2147483647 w 1063"/>
                <a:gd name="T25" fmla="*/ 2147483647 h 525"/>
                <a:gd name="T26" fmla="*/ 2147483647 w 1063"/>
                <a:gd name="T27" fmla="*/ 2147483647 h 525"/>
                <a:gd name="T28" fmla="*/ 2147483647 w 1063"/>
                <a:gd name="T29" fmla="*/ 2147483647 h 525"/>
                <a:gd name="T30" fmla="*/ 2147483647 w 1063"/>
                <a:gd name="T31" fmla="*/ 2147483647 h 525"/>
                <a:gd name="T32" fmla="*/ 2147483647 w 1063"/>
                <a:gd name="T33" fmla="*/ 2147483647 h 525"/>
                <a:gd name="T34" fmla="*/ 2147483647 w 1063"/>
                <a:gd name="T35" fmla="*/ 2147483647 h 525"/>
                <a:gd name="T36" fmla="*/ 2147483647 w 1063"/>
                <a:gd name="T37" fmla="*/ 2147483647 h 525"/>
                <a:gd name="T38" fmla="*/ 2147483647 w 1063"/>
                <a:gd name="T39" fmla="*/ 2147483647 h 525"/>
                <a:gd name="T40" fmla="*/ 2147483647 w 1063"/>
                <a:gd name="T41" fmla="*/ 2147483647 h 525"/>
                <a:gd name="T42" fmla="*/ 2147483647 w 1063"/>
                <a:gd name="T43" fmla="*/ 2147483647 h 525"/>
                <a:gd name="T44" fmla="*/ 2147483647 w 1063"/>
                <a:gd name="T45" fmla="*/ 2147483647 h 525"/>
                <a:gd name="T46" fmla="*/ 2147483647 w 1063"/>
                <a:gd name="T47" fmla="*/ 2147483647 h 525"/>
                <a:gd name="T48" fmla="*/ 2147483647 w 1063"/>
                <a:gd name="T49" fmla="*/ 2147483647 h 525"/>
                <a:gd name="T50" fmla="*/ 2147483647 w 1063"/>
                <a:gd name="T51" fmla="*/ 2147483647 h 525"/>
                <a:gd name="T52" fmla="*/ 2147483647 w 1063"/>
                <a:gd name="T53" fmla="*/ 2147483647 h 525"/>
                <a:gd name="T54" fmla="*/ 2147483647 w 1063"/>
                <a:gd name="T55" fmla="*/ 2147483647 h 525"/>
                <a:gd name="T56" fmla="*/ 2147483647 w 1063"/>
                <a:gd name="T57" fmla="*/ 2147483647 h 525"/>
                <a:gd name="T58" fmla="*/ 2147483647 w 1063"/>
                <a:gd name="T59" fmla="*/ 2147483647 h 525"/>
                <a:gd name="T60" fmla="*/ 2147483647 w 1063"/>
                <a:gd name="T61" fmla="*/ 2147483647 h 525"/>
                <a:gd name="T62" fmla="*/ 2147483647 w 1063"/>
                <a:gd name="T63" fmla="*/ 2147483647 h 525"/>
                <a:gd name="T64" fmla="*/ 2147483647 w 1063"/>
                <a:gd name="T65" fmla="*/ 2147483647 h 525"/>
                <a:gd name="T66" fmla="*/ 2147483647 w 1063"/>
                <a:gd name="T67" fmla="*/ 2147483647 h 525"/>
                <a:gd name="T68" fmla="*/ 2147483647 w 1063"/>
                <a:gd name="T69" fmla="*/ 2147483647 h 525"/>
                <a:gd name="T70" fmla="*/ 2147483647 w 1063"/>
                <a:gd name="T71" fmla="*/ 2147483647 h 525"/>
                <a:gd name="T72" fmla="*/ 2147483647 w 1063"/>
                <a:gd name="T73" fmla="*/ 2147483647 h 525"/>
                <a:gd name="T74" fmla="*/ 2147483647 w 1063"/>
                <a:gd name="T75" fmla="*/ 2147483647 h 525"/>
                <a:gd name="T76" fmla="*/ 2147483647 w 1063"/>
                <a:gd name="T77" fmla="*/ 2147483647 h 525"/>
                <a:gd name="T78" fmla="*/ 2147483647 w 1063"/>
                <a:gd name="T79" fmla="*/ 2147483647 h 525"/>
                <a:gd name="T80" fmla="*/ 2147483647 w 1063"/>
                <a:gd name="T81" fmla="*/ 2147483647 h 525"/>
                <a:gd name="T82" fmla="*/ 2147483647 w 1063"/>
                <a:gd name="T83" fmla="*/ 2147483647 h 525"/>
                <a:gd name="T84" fmla="*/ 2147483647 w 1063"/>
                <a:gd name="T85" fmla="*/ 2147483647 h 525"/>
                <a:gd name="T86" fmla="*/ 2147483647 w 1063"/>
                <a:gd name="T87" fmla="*/ 2147483647 h 525"/>
                <a:gd name="T88" fmla="*/ 2147483647 w 1063"/>
                <a:gd name="T89" fmla="*/ 2147483647 h 525"/>
                <a:gd name="T90" fmla="*/ 2147483647 w 1063"/>
                <a:gd name="T91" fmla="*/ 2147483647 h 525"/>
                <a:gd name="T92" fmla="*/ 2147483647 w 1063"/>
                <a:gd name="T93" fmla="*/ 2147483647 h 525"/>
                <a:gd name="T94" fmla="*/ 2147483647 w 1063"/>
                <a:gd name="T95" fmla="*/ 2147483647 h 525"/>
                <a:gd name="T96" fmla="*/ 2147483647 w 1063"/>
                <a:gd name="T97" fmla="*/ 2147483647 h 525"/>
                <a:gd name="T98" fmla="*/ 2147483647 w 1063"/>
                <a:gd name="T99" fmla="*/ 2147483647 h 525"/>
                <a:gd name="T100" fmla="*/ 2147483647 w 1063"/>
                <a:gd name="T101" fmla="*/ 2147483647 h 525"/>
                <a:gd name="T102" fmla="*/ 2147483647 w 1063"/>
                <a:gd name="T103" fmla="*/ 2147483647 h 525"/>
                <a:gd name="T104" fmla="*/ 2147483647 w 1063"/>
                <a:gd name="T105" fmla="*/ 2147483647 h 525"/>
                <a:gd name="T106" fmla="*/ 2147483647 w 1063"/>
                <a:gd name="T107" fmla="*/ 2147483647 h 525"/>
                <a:gd name="T108" fmla="*/ 2147483647 w 1063"/>
                <a:gd name="T109" fmla="*/ 2147483647 h 525"/>
                <a:gd name="T110" fmla="*/ 2147483647 w 1063"/>
                <a:gd name="T111" fmla="*/ 2147483647 h 525"/>
                <a:gd name="T112" fmla="*/ 2147483647 w 1063"/>
                <a:gd name="T113" fmla="*/ 2147483647 h 525"/>
                <a:gd name="T114" fmla="*/ 2147483647 w 1063"/>
                <a:gd name="T115" fmla="*/ 2147483647 h 525"/>
                <a:gd name="T116" fmla="*/ 2147483647 w 1063"/>
                <a:gd name="T117" fmla="*/ 2147483647 h 5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3"/>
                <a:gd name="T178" fmla="*/ 0 h 525"/>
                <a:gd name="T179" fmla="*/ 1063 w 1063"/>
                <a:gd name="T180" fmla="*/ 525 h 5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3" h="525">
                  <a:moveTo>
                    <a:pt x="43" y="305"/>
                  </a:moveTo>
                  <a:lnTo>
                    <a:pt x="43" y="305"/>
                  </a:lnTo>
                  <a:lnTo>
                    <a:pt x="43" y="298"/>
                  </a:lnTo>
                  <a:lnTo>
                    <a:pt x="36" y="291"/>
                  </a:lnTo>
                  <a:lnTo>
                    <a:pt x="14" y="284"/>
                  </a:lnTo>
                  <a:lnTo>
                    <a:pt x="21" y="269"/>
                  </a:lnTo>
                  <a:lnTo>
                    <a:pt x="14" y="277"/>
                  </a:lnTo>
                  <a:lnTo>
                    <a:pt x="14" y="284"/>
                  </a:lnTo>
                  <a:lnTo>
                    <a:pt x="7" y="277"/>
                  </a:lnTo>
                  <a:lnTo>
                    <a:pt x="7" y="262"/>
                  </a:lnTo>
                  <a:lnTo>
                    <a:pt x="0" y="262"/>
                  </a:lnTo>
                  <a:lnTo>
                    <a:pt x="14" y="262"/>
                  </a:lnTo>
                  <a:lnTo>
                    <a:pt x="21" y="262"/>
                  </a:lnTo>
                  <a:lnTo>
                    <a:pt x="21" y="269"/>
                  </a:lnTo>
                  <a:lnTo>
                    <a:pt x="36" y="248"/>
                  </a:lnTo>
                  <a:lnTo>
                    <a:pt x="43" y="241"/>
                  </a:lnTo>
                  <a:lnTo>
                    <a:pt x="36" y="241"/>
                  </a:lnTo>
                  <a:lnTo>
                    <a:pt x="36" y="248"/>
                  </a:lnTo>
                  <a:lnTo>
                    <a:pt x="29" y="241"/>
                  </a:lnTo>
                  <a:lnTo>
                    <a:pt x="29" y="234"/>
                  </a:lnTo>
                  <a:lnTo>
                    <a:pt x="14" y="227"/>
                  </a:lnTo>
                  <a:lnTo>
                    <a:pt x="21" y="227"/>
                  </a:lnTo>
                  <a:lnTo>
                    <a:pt x="29" y="220"/>
                  </a:lnTo>
                  <a:lnTo>
                    <a:pt x="29" y="213"/>
                  </a:lnTo>
                  <a:lnTo>
                    <a:pt x="29" y="206"/>
                  </a:lnTo>
                  <a:lnTo>
                    <a:pt x="36" y="191"/>
                  </a:lnTo>
                  <a:lnTo>
                    <a:pt x="36" y="184"/>
                  </a:lnTo>
                  <a:lnTo>
                    <a:pt x="29" y="184"/>
                  </a:lnTo>
                  <a:lnTo>
                    <a:pt x="36" y="184"/>
                  </a:lnTo>
                  <a:lnTo>
                    <a:pt x="43" y="191"/>
                  </a:lnTo>
                  <a:lnTo>
                    <a:pt x="43" y="177"/>
                  </a:lnTo>
                  <a:lnTo>
                    <a:pt x="29" y="177"/>
                  </a:lnTo>
                  <a:lnTo>
                    <a:pt x="43" y="177"/>
                  </a:lnTo>
                  <a:lnTo>
                    <a:pt x="57" y="170"/>
                  </a:lnTo>
                  <a:lnTo>
                    <a:pt x="57" y="177"/>
                  </a:lnTo>
                  <a:lnTo>
                    <a:pt x="64" y="163"/>
                  </a:lnTo>
                  <a:lnTo>
                    <a:pt x="50" y="156"/>
                  </a:lnTo>
                  <a:lnTo>
                    <a:pt x="57" y="156"/>
                  </a:lnTo>
                  <a:lnTo>
                    <a:pt x="71" y="156"/>
                  </a:lnTo>
                  <a:lnTo>
                    <a:pt x="64" y="156"/>
                  </a:lnTo>
                  <a:lnTo>
                    <a:pt x="71" y="156"/>
                  </a:lnTo>
                  <a:lnTo>
                    <a:pt x="71" y="163"/>
                  </a:lnTo>
                  <a:lnTo>
                    <a:pt x="85" y="163"/>
                  </a:lnTo>
                  <a:lnTo>
                    <a:pt x="85" y="142"/>
                  </a:lnTo>
                  <a:lnTo>
                    <a:pt x="78" y="142"/>
                  </a:lnTo>
                  <a:lnTo>
                    <a:pt x="78" y="149"/>
                  </a:lnTo>
                  <a:lnTo>
                    <a:pt x="71" y="142"/>
                  </a:lnTo>
                  <a:lnTo>
                    <a:pt x="85" y="142"/>
                  </a:lnTo>
                  <a:lnTo>
                    <a:pt x="85" y="135"/>
                  </a:lnTo>
                  <a:lnTo>
                    <a:pt x="85" y="128"/>
                  </a:lnTo>
                  <a:lnTo>
                    <a:pt x="85" y="121"/>
                  </a:lnTo>
                  <a:lnTo>
                    <a:pt x="92" y="121"/>
                  </a:lnTo>
                  <a:lnTo>
                    <a:pt x="92" y="114"/>
                  </a:lnTo>
                  <a:lnTo>
                    <a:pt x="107" y="106"/>
                  </a:lnTo>
                  <a:lnTo>
                    <a:pt x="114" y="92"/>
                  </a:lnTo>
                  <a:lnTo>
                    <a:pt x="121" y="92"/>
                  </a:lnTo>
                  <a:lnTo>
                    <a:pt x="121" y="78"/>
                  </a:lnTo>
                  <a:lnTo>
                    <a:pt x="121" y="71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35" y="43"/>
                  </a:lnTo>
                  <a:lnTo>
                    <a:pt x="149" y="29"/>
                  </a:lnTo>
                  <a:lnTo>
                    <a:pt x="156" y="21"/>
                  </a:lnTo>
                  <a:lnTo>
                    <a:pt x="156" y="14"/>
                  </a:lnTo>
                  <a:lnTo>
                    <a:pt x="163" y="7"/>
                  </a:lnTo>
                  <a:lnTo>
                    <a:pt x="163" y="0"/>
                  </a:lnTo>
                  <a:lnTo>
                    <a:pt x="170" y="7"/>
                  </a:lnTo>
                  <a:lnTo>
                    <a:pt x="170" y="14"/>
                  </a:lnTo>
                  <a:lnTo>
                    <a:pt x="184" y="21"/>
                  </a:lnTo>
                  <a:lnTo>
                    <a:pt x="184" y="29"/>
                  </a:lnTo>
                  <a:lnTo>
                    <a:pt x="184" y="36"/>
                  </a:lnTo>
                  <a:lnTo>
                    <a:pt x="192" y="43"/>
                  </a:lnTo>
                  <a:lnTo>
                    <a:pt x="199" y="43"/>
                  </a:lnTo>
                  <a:lnTo>
                    <a:pt x="206" y="50"/>
                  </a:lnTo>
                  <a:lnTo>
                    <a:pt x="213" y="64"/>
                  </a:lnTo>
                  <a:lnTo>
                    <a:pt x="220" y="71"/>
                  </a:lnTo>
                  <a:lnTo>
                    <a:pt x="234" y="78"/>
                  </a:lnTo>
                  <a:lnTo>
                    <a:pt x="241" y="92"/>
                  </a:lnTo>
                  <a:lnTo>
                    <a:pt x="248" y="99"/>
                  </a:lnTo>
                  <a:lnTo>
                    <a:pt x="255" y="99"/>
                  </a:lnTo>
                  <a:lnTo>
                    <a:pt x="270" y="106"/>
                  </a:lnTo>
                  <a:lnTo>
                    <a:pt x="277" y="106"/>
                  </a:lnTo>
                  <a:lnTo>
                    <a:pt x="298" y="128"/>
                  </a:lnTo>
                  <a:lnTo>
                    <a:pt x="312" y="142"/>
                  </a:lnTo>
                  <a:lnTo>
                    <a:pt x="340" y="149"/>
                  </a:lnTo>
                  <a:lnTo>
                    <a:pt x="362" y="149"/>
                  </a:lnTo>
                  <a:lnTo>
                    <a:pt x="362" y="156"/>
                  </a:lnTo>
                  <a:lnTo>
                    <a:pt x="376" y="163"/>
                  </a:lnTo>
                  <a:lnTo>
                    <a:pt x="383" y="170"/>
                  </a:lnTo>
                  <a:lnTo>
                    <a:pt x="390" y="184"/>
                  </a:lnTo>
                  <a:lnTo>
                    <a:pt x="397" y="184"/>
                  </a:lnTo>
                  <a:lnTo>
                    <a:pt x="418" y="184"/>
                  </a:lnTo>
                  <a:lnTo>
                    <a:pt x="425" y="177"/>
                  </a:lnTo>
                  <a:lnTo>
                    <a:pt x="440" y="177"/>
                  </a:lnTo>
                  <a:lnTo>
                    <a:pt x="468" y="177"/>
                  </a:lnTo>
                  <a:lnTo>
                    <a:pt x="482" y="177"/>
                  </a:lnTo>
                  <a:lnTo>
                    <a:pt x="489" y="170"/>
                  </a:lnTo>
                  <a:lnTo>
                    <a:pt x="482" y="142"/>
                  </a:lnTo>
                  <a:lnTo>
                    <a:pt x="482" y="135"/>
                  </a:lnTo>
                  <a:lnTo>
                    <a:pt x="482" y="128"/>
                  </a:lnTo>
                  <a:lnTo>
                    <a:pt x="496" y="121"/>
                  </a:lnTo>
                  <a:lnTo>
                    <a:pt x="510" y="128"/>
                  </a:lnTo>
                  <a:lnTo>
                    <a:pt x="525" y="128"/>
                  </a:lnTo>
                  <a:lnTo>
                    <a:pt x="532" y="135"/>
                  </a:lnTo>
                  <a:lnTo>
                    <a:pt x="553" y="128"/>
                  </a:lnTo>
                  <a:lnTo>
                    <a:pt x="553" y="135"/>
                  </a:lnTo>
                  <a:lnTo>
                    <a:pt x="560" y="135"/>
                  </a:lnTo>
                  <a:lnTo>
                    <a:pt x="574" y="135"/>
                  </a:lnTo>
                  <a:lnTo>
                    <a:pt x="588" y="149"/>
                  </a:lnTo>
                  <a:lnTo>
                    <a:pt x="588" y="156"/>
                  </a:lnTo>
                  <a:lnTo>
                    <a:pt x="603" y="163"/>
                  </a:lnTo>
                  <a:lnTo>
                    <a:pt x="610" y="177"/>
                  </a:lnTo>
                  <a:lnTo>
                    <a:pt x="624" y="177"/>
                  </a:lnTo>
                  <a:lnTo>
                    <a:pt x="624" y="170"/>
                  </a:lnTo>
                  <a:lnTo>
                    <a:pt x="631" y="156"/>
                  </a:lnTo>
                  <a:lnTo>
                    <a:pt x="638" y="149"/>
                  </a:lnTo>
                  <a:lnTo>
                    <a:pt x="645" y="149"/>
                  </a:lnTo>
                  <a:lnTo>
                    <a:pt x="652" y="149"/>
                  </a:lnTo>
                  <a:lnTo>
                    <a:pt x="652" y="142"/>
                  </a:lnTo>
                  <a:lnTo>
                    <a:pt x="659" y="142"/>
                  </a:lnTo>
                  <a:lnTo>
                    <a:pt x="666" y="149"/>
                  </a:lnTo>
                  <a:lnTo>
                    <a:pt x="673" y="149"/>
                  </a:lnTo>
                  <a:lnTo>
                    <a:pt x="673" y="142"/>
                  </a:lnTo>
                  <a:lnTo>
                    <a:pt x="681" y="142"/>
                  </a:lnTo>
                  <a:lnTo>
                    <a:pt x="688" y="135"/>
                  </a:lnTo>
                  <a:lnTo>
                    <a:pt x="695" y="135"/>
                  </a:lnTo>
                  <a:lnTo>
                    <a:pt x="702" y="135"/>
                  </a:lnTo>
                  <a:lnTo>
                    <a:pt x="702" y="121"/>
                  </a:lnTo>
                  <a:lnTo>
                    <a:pt x="723" y="99"/>
                  </a:lnTo>
                  <a:lnTo>
                    <a:pt x="730" y="99"/>
                  </a:lnTo>
                  <a:lnTo>
                    <a:pt x="751" y="99"/>
                  </a:lnTo>
                  <a:lnTo>
                    <a:pt x="751" y="92"/>
                  </a:lnTo>
                  <a:lnTo>
                    <a:pt x="758" y="92"/>
                  </a:lnTo>
                  <a:lnTo>
                    <a:pt x="758" y="85"/>
                  </a:lnTo>
                  <a:lnTo>
                    <a:pt x="758" y="78"/>
                  </a:lnTo>
                  <a:lnTo>
                    <a:pt x="766" y="78"/>
                  </a:lnTo>
                  <a:lnTo>
                    <a:pt x="773" y="71"/>
                  </a:lnTo>
                  <a:lnTo>
                    <a:pt x="787" y="57"/>
                  </a:lnTo>
                  <a:lnTo>
                    <a:pt x="794" y="57"/>
                  </a:lnTo>
                  <a:lnTo>
                    <a:pt x="794" y="64"/>
                  </a:lnTo>
                  <a:lnTo>
                    <a:pt x="801" y="78"/>
                  </a:lnTo>
                  <a:lnTo>
                    <a:pt x="808" y="71"/>
                  </a:lnTo>
                  <a:lnTo>
                    <a:pt x="822" y="71"/>
                  </a:lnTo>
                  <a:lnTo>
                    <a:pt x="822" y="57"/>
                  </a:lnTo>
                  <a:lnTo>
                    <a:pt x="829" y="43"/>
                  </a:lnTo>
                  <a:lnTo>
                    <a:pt x="829" y="36"/>
                  </a:lnTo>
                  <a:lnTo>
                    <a:pt x="829" y="29"/>
                  </a:lnTo>
                  <a:lnTo>
                    <a:pt x="836" y="29"/>
                  </a:lnTo>
                  <a:lnTo>
                    <a:pt x="844" y="21"/>
                  </a:lnTo>
                  <a:lnTo>
                    <a:pt x="851" y="14"/>
                  </a:lnTo>
                  <a:lnTo>
                    <a:pt x="851" y="21"/>
                  </a:lnTo>
                  <a:lnTo>
                    <a:pt x="865" y="21"/>
                  </a:lnTo>
                  <a:lnTo>
                    <a:pt x="865" y="14"/>
                  </a:lnTo>
                  <a:lnTo>
                    <a:pt x="872" y="21"/>
                  </a:lnTo>
                  <a:lnTo>
                    <a:pt x="886" y="14"/>
                  </a:lnTo>
                  <a:lnTo>
                    <a:pt x="900" y="14"/>
                  </a:lnTo>
                  <a:lnTo>
                    <a:pt x="907" y="7"/>
                  </a:lnTo>
                  <a:lnTo>
                    <a:pt x="914" y="7"/>
                  </a:lnTo>
                  <a:lnTo>
                    <a:pt x="921" y="14"/>
                  </a:lnTo>
                  <a:lnTo>
                    <a:pt x="921" y="36"/>
                  </a:lnTo>
                  <a:lnTo>
                    <a:pt x="921" y="43"/>
                  </a:lnTo>
                  <a:lnTo>
                    <a:pt x="921" y="50"/>
                  </a:lnTo>
                  <a:lnTo>
                    <a:pt x="929" y="57"/>
                  </a:lnTo>
                  <a:lnTo>
                    <a:pt x="936" y="64"/>
                  </a:lnTo>
                  <a:lnTo>
                    <a:pt x="950" y="64"/>
                  </a:lnTo>
                  <a:lnTo>
                    <a:pt x="964" y="64"/>
                  </a:lnTo>
                  <a:lnTo>
                    <a:pt x="971" y="71"/>
                  </a:lnTo>
                  <a:lnTo>
                    <a:pt x="964" y="78"/>
                  </a:lnTo>
                  <a:lnTo>
                    <a:pt x="971" y="85"/>
                  </a:lnTo>
                  <a:lnTo>
                    <a:pt x="971" y="92"/>
                  </a:lnTo>
                  <a:lnTo>
                    <a:pt x="985" y="92"/>
                  </a:lnTo>
                  <a:lnTo>
                    <a:pt x="985" y="85"/>
                  </a:lnTo>
                  <a:lnTo>
                    <a:pt x="992" y="85"/>
                  </a:lnTo>
                  <a:lnTo>
                    <a:pt x="999" y="78"/>
                  </a:lnTo>
                  <a:lnTo>
                    <a:pt x="1007" y="78"/>
                  </a:lnTo>
                  <a:lnTo>
                    <a:pt x="1014" y="78"/>
                  </a:lnTo>
                  <a:lnTo>
                    <a:pt x="1035" y="71"/>
                  </a:lnTo>
                  <a:lnTo>
                    <a:pt x="1042" y="71"/>
                  </a:lnTo>
                  <a:lnTo>
                    <a:pt x="1049" y="85"/>
                  </a:lnTo>
                  <a:lnTo>
                    <a:pt x="1056" y="85"/>
                  </a:lnTo>
                  <a:lnTo>
                    <a:pt x="1056" y="92"/>
                  </a:lnTo>
                  <a:lnTo>
                    <a:pt x="1063" y="99"/>
                  </a:lnTo>
                  <a:lnTo>
                    <a:pt x="1056" y="92"/>
                  </a:lnTo>
                  <a:lnTo>
                    <a:pt x="1049" y="99"/>
                  </a:lnTo>
                  <a:lnTo>
                    <a:pt x="1042" y="106"/>
                  </a:lnTo>
                  <a:lnTo>
                    <a:pt x="1049" y="121"/>
                  </a:lnTo>
                  <a:lnTo>
                    <a:pt x="1042" y="121"/>
                  </a:lnTo>
                  <a:lnTo>
                    <a:pt x="1035" y="128"/>
                  </a:lnTo>
                  <a:lnTo>
                    <a:pt x="1035" y="135"/>
                  </a:lnTo>
                  <a:lnTo>
                    <a:pt x="1042" y="142"/>
                  </a:lnTo>
                  <a:lnTo>
                    <a:pt x="1035" y="149"/>
                  </a:lnTo>
                  <a:lnTo>
                    <a:pt x="1028" y="156"/>
                  </a:lnTo>
                  <a:lnTo>
                    <a:pt x="1028" y="163"/>
                  </a:lnTo>
                  <a:lnTo>
                    <a:pt x="1021" y="163"/>
                  </a:lnTo>
                  <a:lnTo>
                    <a:pt x="1014" y="163"/>
                  </a:lnTo>
                  <a:lnTo>
                    <a:pt x="1007" y="163"/>
                  </a:lnTo>
                  <a:lnTo>
                    <a:pt x="1007" y="170"/>
                  </a:lnTo>
                  <a:lnTo>
                    <a:pt x="999" y="177"/>
                  </a:lnTo>
                  <a:lnTo>
                    <a:pt x="999" y="184"/>
                  </a:lnTo>
                  <a:lnTo>
                    <a:pt x="992" y="184"/>
                  </a:lnTo>
                  <a:lnTo>
                    <a:pt x="978" y="191"/>
                  </a:lnTo>
                  <a:lnTo>
                    <a:pt x="985" y="213"/>
                  </a:lnTo>
                  <a:lnTo>
                    <a:pt x="985" y="220"/>
                  </a:lnTo>
                  <a:lnTo>
                    <a:pt x="978" y="227"/>
                  </a:lnTo>
                  <a:lnTo>
                    <a:pt x="964" y="227"/>
                  </a:lnTo>
                  <a:lnTo>
                    <a:pt x="957" y="234"/>
                  </a:lnTo>
                  <a:lnTo>
                    <a:pt x="950" y="234"/>
                  </a:lnTo>
                  <a:lnTo>
                    <a:pt x="950" y="241"/>
                  </a:lnTo>
                  <a:lnTo>
                    <a:pt x="950" y="248"/>
                  </a:lnTo>
                  <a:lnTo>
                    <a:pt x="943" y="262"/>
                  </a:lnTo>
                  <a:lnTo>
                    <a:pt x="921" y="248"/>
                  </a:lnTo>
                  <a:lnTo>
                    <a:pt x="914" y="248"/>
                  </a:lnTo>
                  <a:lnTo>
                    <a:pt x="907" y="248"/>
                  </a:lnTo>
                  <a:lnTo>
                    <a:pt x="900" y="248"/>
                  </a:lnTo>
                  <a:lnTo>
                    <a:pt x="893" y="248"/>
                  </a:lnTo>
                  <a:lnTo>
                    <a:pt x="886" y="248"/>
                  </a:lnTo>
                  <a:lnTo>
                    <a:pt x="886" y="255"/>
                  </a:lnTo>
                  <a:lnTo>
                    <a:pt x="872" y="248"/>
                  </a:lnTo>
                  <a:lnTo>
                    <a:pt x="865" y="248"/>
                  </a:lnTo>
                  <a:lnTo>
                    <a:pt x="858" y="234"/>
                  </a:lnTo>
                  <a:lnTo>
                    <a:pt x="851" y="234"/>
                  </a:lnTo>
                  <a:lnTo>
                    <a:pt x="844" y="241"/>
                  </a:lnTo>
                  <a:lnTo>
                    <a:pt x="836" y="255"/>
                  </a:lnTo>
                  <a:lnTo>
                    <a:pt x="829" y="262"/>
                  </a:lnTo>
                  <a:lnTo>
                    <a:pt x="808" y="255"/>
                  </a:lnTo>
                  <a:lnTo>
                    <a:pt x="794" y="262"/>
                  </a:lnTo>
                  <a:lnTo>
                    <a:pt x="780" y="262"/>
                  </a:lnTo>
                  <a:lnTo>
                    <a:pt x="780" y="269"/>
                  </a:lnTo>
                  <a:lnTo>
                    <a:pt x="773" y="269"/>
                  </a:lnTo>
                  <a:lnTo>
                    <a:pt x="766" y="277"/>
                  </a:lnTo>
                  <a:lnTo>
                    <a:pt x="751" y="262"/>
                  </a:lnTo>
                  <a:lnTo>
                    <a:pt x="744" y="269"/>
                  </a:lnTo>
                  <a:lnTo>
                    <a:pt x="730" y="277"/>
                  </a:lnTo>
                  <a:lnTo>
                    <a:pt x="723" y="284"/>
                  </a:lnTo>
                  <a:lnTo>
                    <a:pt x="723" y="291"/>
                  </a:lnTo>
                  <a:lnTo>
                    <a:pt x="716" y="291"/>
                  </a:lnTo>
                  <a:lnTo>
                    <a:pt x="688" y="291"/>
                  </a:lnTo>
                  <a:lnTo>
                    <a:pt x="673" y="298"/>
                  </a:lnTo>
                  <a:lnTo>
                    <a:pt x="666" y="305"/>
                  </a:lnTo>
                  <a:lnTo>
                    <a:pt x="659" y="319"/>
                  </a:lnTo>
                  <a:lnTo>
                    <a:pt x="652" y="326"/>
                  </a:lnTo>
                  <a:lnTo>
                    <a:pt x="638" y="333"/>
                  </a:lnTo>
                  <a:lnTo>
                    <a:pt x="624" y="340"/>
                  </a:lnTo>
                  <a:lnTo>
                    <a:pt x="624" y="333"/>
                  </a:lnTo>
                  <a:lnTo>
                    <a:pt x="610" y="340"/>
                  </a:lnTo>
                  <a:lnTo>
                    <a:pt x="603" y="340"/>
                  </a:lnTo>
                  <a:lnTo>
                    <a:pt x="603" y="333"/>
                  </a:lnTo>
                  <a:lnTo>
                    <a:pt x="588" y="333"/>
                  </a:lnTo>
                  <a:lnTo>
                    <a:pt x="588" y="340"/>
                  </a:lnTo>
                  <a:lnTo>
                    <a:pt x="581" y="347"/>
                  </a:lnTo>
                  <a:lnTo>
                    <a:pt x="567" y="376"/>
                  </a:lnTo>
                  <a:lnTo>
                    <a:pt x="560" y="376"/>
                  </a:lnTo>
                  <a:lnTo>
                    <a:pt x="560" y="383"/>
                  </a:lnTo>
                  <a:lnTo>
                    <a:pt x="553" y="383"/>
                  </a:lnTo>
                  <a:lnTo>
                    <a:pt x="546" y="383"/>
                  </a:lnTo>
                  <a:lnTo>
                    <a:pt x="539" y="383"/>
                  </a:lnTo>
                  <a:lnTo>
                    <a:pt x="532" y="383"/>
                  </a:lnTo>
                  <a:lnTo>
                    <a:pt x="525" y="376"/>
                  </a:lnTo>
                  <a:lnTo>
                    <a:pt x="518" y="376"/>
                  </a:lnTo>
                  <a:lnTo>
                    <a:pt x="496" y="390"/>
                  </a:lnTo>
                  <a:lnTo>
                    <a:pt x="482" y="397"/>
                  </a:lnTo>
                  <a:lnTo>
                    <a:pt x="468" y="397"/>
                  </a:lnTo>
                  <a:lnTo>
                    <a:pt x="468" y="390"/>
                  </a:lnTo>
                  <a:lnTo>
                    <a:pt x="461" y="390"/>
                  </a:lnTo>
                  <a:lnTo>
                    <a:pt x="454" y="390"/>
                  </a:lnTo>
                  <a:lnTo>
                    <a:pt x="454" y="397"/>
                  </a:lnTo>
                  <a:lnTo>
                    <a:pt x="454" y="411"/>
                  </a:lnTo>
                  <a:lnTo>
                    <a:pt x="447" y="411"/>
                  </a:lnTo>
                  <a:lnTo>
                    <a:pt x="440" y="418"/>
                  </a:lnTo>
                  <a:lnTo>
                    <a:pt x="440" y="425"/>
                  </a:lnTo>
                  <a:lnTo>
                    <a:pt x="440" y="418"/>
                  </a:lnTo>
                  <a:lnTo>
                    <a:pt x="440" y="404"/>
                  </a:lnTo>
                  <a:lnTo>
                    <a:pt x="440" y="397"/>
                  </a:lnTo>
                  <a:lnTo>
                    <a:pt x="433" y="390"/>
                  </a:lnTo>
                  <a:lnTo>
                    <a:pt x="418" y="390"/>
                  </a:lnTo>
                  <a:lnTo>
                    <a:pt x="411" y="376"/>
                  </a:lnTo>
                  <a:lnTo>
                    <a:pt x="404" y="376"/>
                  </a:lnTo>
                  <a:lnTo>
                    <a:pt x="390" y="390"/>
                  </a:lnTo>
                  <a:lnTo>
                    <a:pt x="390" y="397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83" y="439"/>
                  </a:lnTo>
                  <a:lnTo>
                    <a:pt x="376" y="447"/>
                  </a:lnTo>
                  <a:lnTo>
                    <a:pt x="369" y="439"/>
                  </a:lnTo>
                  <a:lnTo>
                    <a:pt x="362" y="447"/>
                  </a:lnTo>
                  <a:lnTo>
                    <a:pt x="355" y="454"/>
                  </a:lnTo>
                  <a:lnTo>
                    <a:pt x="355" y="461"/>
                  </a:lnTo>
                  <a:lnTo>
                    <a:pt x="347" y="468"/>
                  </a:lnTo>
                  <a:lnTo>
                    <a:pt x="347" y="475"/>
                  </a:lnTo>
                  <a:lnTo>
                    <a:pt x="347" y="482"/>
                  </a:lnTo>
                  <a:lnTo>
                    <a:pt x="347" y="489"/>
                  </a:lnTo>
                  <a:lnTo>
                    <a:pt x="340" y="489"/>
                  </a:lnTo>
                  <a:lnTo>
                    <a:pt x="333" y="496"/>
                  </a:lnTo>
                  <a:lnTo>
                    <a:pt x="326" y="503"/>
                  </a:lnTo>
                  <a:lnTo>
                    <a:pt x="326" y="510"/>
                  </a:lnTo>
                  <a:lnTo>
                    <a:pt x="319" y="517"/>
                  </a:lnTo>
                  <a:lnTo>
                    <a:pt x="312" y="517"/>
                  </a:lnTo>
                  <a:lnTo>
                    <a:pt x="305" y="525"/>
                  </a:lnTo>
                  <a:lnTo>
                    <a:pt x="298" y="525"/>
                  </a:lnTo>
                  <a:lnTo>
                    <a:pt x="291" y="525"/>
                  </a:lnTo>
                  <a:lnTo>
                    <a:pt x="284" y="517"/>
                  </a:lnTo>
                  <a:lnTo>
                    <a:pt x="262" y="510"/>
                  </a:lnTo>
                  <a:lnTo>
                    <a:pt x="248" y="517"/>
                  </a:lnTo>
                  <a:lnTo>
                    <a:pt x="220" y="510"/>
                  </a:lnTo>
                  <a:lnTo>
                    <a:pt x="199" y="489"/>
                  </a:lnTo>
                  <a:lnTo>
                    <a:pt x="192" y="489"/>
                  </a:lnTo>
                  <a:lnTo>
                    <a:pt x="184" y="482"/>
                  </a:lnTo>
                  <a:lnTo>
                    <a:pt x="184" y="489"/>
                  </a:lnTo>
                  <a:lnTo>
                    <a:pt x="184" y="496"/>
                  </a:lnTo>
                  <a:lnTo>
                    <a:pt x="177" y="489"/>
                  </a:lnTo>
                  <a:lnTo>
                    <a:pt x="170" y="489"/>
                  </a:lnTo>
                  <a:lnTo>
                    <a:pt x="163" y="489"/>
                  </a:lnTo>
                  <a:lnTo>
                    <a:pt x="163" y="482"/>
                  </a:lnTo>
                  <a:lnTo>
                    <a:pt x="170" y="475"/>
                  </a:lnTo>
                  <a:lnTo>
                    <a:pt x="163" y="475"/>
                  </a:lnTo>
                  <a:lnTo>
                    <a:pt x="163" y="468"/>
                  </a:lnTo>
                  <a:lnTo>
                    <a:pt x="163" y="461"/>
                  </a:lnTo>
                  <a:lnTo>
                    <a:pt x="163" y="454"/>
                  </a:lnTo>
                  <a:lnTo>
                    <a:pt x="163" y="439"/>
                  </a:lnTo>
                  <a:lnTo>
                    <a:pt x="156" y="432"/>
                  </a:lnTo>
                  <a:lnTo>
                    <a:pt x="156" y="425"/>
                  </a:lnTo>
                  <a:lnTo>
                    <a:pt x="149" y="404"/>
                  </a:lnTo>
                  <a:lnTo>
                    <a:pt x="142" y="404"/>
                  </a:lnTo>
                  <a:lnTo>
                    <a:pt x="135" y="397"/>
                  </a:lnTo>
                  <a:lnTo>
                    <a:pt x="128" y="397"/>
                  </a:lnTo>
                  <a:lnTo>
                    <a:pt x="121" y="397"/>
                  </a:lnTo>
                  <a:lnTo>
                    <a:pt x="107" y="397"/>
                  </a:lnTo>
                  <a:lnTo>
                    <a:pt x="99" y="390"/>
                  </a:lnTo>
                  <a:lnTo>
                    <a:pt x="85" y="390"/>
                  </a:lnTo>
                  <a:lnTo>
                    <a:pt x="78" y="390"/>
                  </a:lnTo>
                  <a:lnTo>
                    <a:pt x="71" y="376"/>
                  </a:lnTo>
                  <a:lnTo>
                    <a:pt x="64" y="376"/>
                  </a:lnTo>
                  <a:lnTo>
                    <a:pt x="57" y="362"/>
                  </a:lnTo>
                  <a:lnTo>
                    <a:pt x="57" y="347"/>
                  </a:lnTo>
                  <a:lnTo>
                    <a:pt x="43" y="312"/>
                  </a:lnTo>
                  <a:lnTo>
                    <a:pt x="36" y="305"/>
                  </a:lnTo>
                  <a:lnTo>
                    <a:pt x="36" y="298"/>
                  </a:lnTo>
                  <a:lnTo>
                    <a:pt x="43" y="305"/>
                  </a:lnTo>
                  <a:close/>
                  <a:moveTo>
                    <a:pt x="355" y="326"/>
                  </a:moveTo>
                  <a:lnTo>
                    <a:pt x="355" y="305"/>
                  </a:lnTo>
                  <a:lnTo>
                    <a:pt x="355" y="291"/>
                  </a:lnTo>
                  <a:lnTo>
                    <a:pt x="347" y="284"/>
                  </a:lnTo>
                  <a:lnTo>
                    <a:pt x="340" y="284"/>
                  </a:lnTo>
                  <a:lnTo>
                    <a:pt x="333" y="277"/>
                  </a:lnTo>
                  <a:lnTo>
                    <a:pt x="326" y="269"/>
                  </a:lnTo>
                  <a:lnTo>
                    <a:pt x="319" y="269"/>
                  </a:lnTo>
                  <a:lnTo>
                    <a:pt x="312" y="269"/>
                  </a:lnTo>
                  <a:lnTo>
                    <a:pt x="305" y="269"/>
                  </a:lnTo>
                  <a:lnTo>
                    <a:pt x="298" y="277"/>
                  </a:lnTo>
                  <a:lnTo>
                    <a:pt x="298" y="284"/>
                  </a:lnTo>
                  <a:lnTo>
                    <a:pt x="291" y="284"/>
                  </a:lnTo>
                  <a:lnTo>
                    <a:pt x="284" y="298"/>
                  </a:lnTo>
                  <a:lnTo>
                    <a:pt x="277" y="298"/>
                  </a:lnTo>
                  <a:lnTo>
                    <a:pt x="270" y="298"/>
                  </a:lnTo>
                  <a:lnTo>
                    <a:pt x="262" y="298"/>
                  </a:lnTo>
                  <a:lnTo>
                    <a:pt x="262" y="305"/>
                  </a:lnTo>
                  <a:lnTo>
                    <a:pt x="255" y="305"/>
                  </a:lnTo>
                  <a:lnTo>
                    <a:pt x="262" y="298"/>
                  </a:lnTo>
                  <a:lnTo>
                    <a:pt x="255" y="291"/>
                  </a:lnTo>
                  <a:lnTo>
                    <a:pt x="248" y="291"/>
                  </a:lnTo>
                  <a:lnTo>
                    <a:pt x="248" y="305"/>
                  </a:lnTo>
                  <a:lnTo>
                    <a:pt x="241" y="305"/>
                  </a:lnTo>
                  <a:lnTo>
                    <a:pt x="248" y="298"/>
                  </a:lnTo>
                  <a:lnTo>
                    <a:pt x="241" y="298"/>
                  </a:lnTo>
                  <a:lnTo>
                    <a:pt x="241" y="291"/>
                  </a:lnTo>
                  <a:lnTo>
                    <a:pt x="241" y="284"/>
                  </a:lnTo>
                  <a:lnTo>
                    <a:pt x="234" y="284"/>
                  </a:lnTo>
                  <a:lnTo>
                    <a:pt x="227" y="284"/>
                  </a:lnTo>
                  <a:lnTo>
                    <a:pt x="213" y="284"/>
                  </a:lnTo>
                  <a:lnTo>
                    <a:pt x="206" y="284"/>
                  </a:lnTo>
                  <a:lnTo>
                    <a:pt x="206" y="277"/>
                  </a:lnTo>
                  <a:lnTo>
                    <a:pt x="192" y="277"/>
                  </a:lnTo>
                  <a:lnTo>
                    <a:pt x="184" y="284"/>
                  </a:lnTo>
                  <a:lnTo>
                    <a:pt x="177" y="284"/>
                  </a:lnTo>
                  <a:lnTo>
                    <a:pt x="163" y="277"/>
                  </a:lnTo>
                  <a:lnTo>
                    <a:pt x="156" y="277"/>
                  </a:lnTo>
                  <a:lnTo>
                    <a:pt x="149" y="277"/>
                  </a:lnTo>
                  <a:lnTo>
                    <a:pt x="142" y="277"/>
                  </a:lnTo>
                  <a:lnTo>
                    <a:pt x="142" y="269"/>
                  </a:lnTo>
                  <a:lnTo>
                    <a:pt x="135" y="269"/>
                  </a:lnTo>
                  <a:lnTo>
                    <a:pt x="135" y="284"/>
                  </a:lnTo>
                  <a:lnTo>
                    <a:pt x="128" y="298"/>
                  </a:lnTo>
                  <a:lnTo>
                    <a:pt x="135" y="298"/>
                  </a:lnTo>
                  <a:lnTo>
                    <a:pt x="128" y="305"/>
                  </a:lnTo>
                  <a:lnTo>
                    <a:pt x="121" y="305"/>
                  </a:lnTo>
                  <a:lnTo>
                    <a:pt x="128" y="305"/>
                  </a:lnTo>
                  <a:lnTo>
                    <a:pt x="128" y="312"/>
                  </a:lnTo>
                  <a:lnTo>
                    <a:pt x="121" y="312"/>
                  </a:lnTo>
                  <a:lnTo>
                    <a:pt x="121" y="319"/>
                  </a:lnTo>
                  <a:lnTo>
                    <a:pt x="121" y="326"/>
                  </a:lnTo>
                  <a:lnTo>
                    <a:pt x="114" y="333"/>
                  </a:lnTo>
                  <a:lnTo>
                    <a:pt x="114" y="340"/>
                  </a:lnTo>
                  <a:lnTo>
                    <a:pt x="107" y="340"/>
                  </a:lnTo>
                  <a:lnTo>
                    <a:pt x="107" y="347"/>
                  </a:lnTo>
                  <a:lnTo>
                    <a:pt x="114" y="354"/>
                  </a:lnTo>
                  <a:lnTo>
                    <a:pt x="128" y="369"/>
                  </a:lnTo>
                  <a:lnTo>
                    <a:pt x="135" y="369"/>
                  </a:lnTo>
                  <a:lnTo>
                    <a:pt x="149" y="376"/>
                  </a:lnTo>
                  <a:lnTo>
                    <a:pt x="156" y="376"/>
                  </a:lnTo>
                  <a:lnTo>
                    <a:pt x="156" y="383"/>
                  </a:lnTo>
                  <a:lnTo>
                    <a:pt x="156" y="390"/>
                  </a:lnTo>
                  <a:lnTo>
                    <a:pt x="163" y="390"/>
                  </a:lnTo>
                  <a:lnTo>
                    <a:pt x="170" y="390"/>
                  </a:lnTo>
                  <a:lnTo>
                    <a:pt x="170" y="397"/>
                  </a:lnTo>
                  <a:lnTo>
                    <a:pt x="177" y="390"/>
                  </a:lnTo>
                  <a:lnTo>
                    <a:pt x="184" y="383"/>
                  </a:lnTo>
                  <a:lnTo>
                    <a:pt x="192" y="390"/>
                  </a:lnTo>
                  <a:lnTo>
                    <a:pt x="184" y="397"/>
                  </a:lnTo>
                  <a:lnTo>
                    <a:pt x="192" y="390"/>
                  </a:lnTo>
                  <a:lnTo>
                    <a:pt x="192" y="397"/>
                  </a:lnTo>
                  <a:lnTo>
                    <a:pt x="199" y="397"/>
                  </a:lnTo>
                  <a:lnTo>
                    <a:pt x="206" y="397"/>
                  </a:lnTo>
                  <a:lnTo>
                    <a:pt x="206" y="390"/>
                  </a:lnTo>
                  <a:lnTo>
                    <a:pt x="213" y="390"/>
                  </a:lnTo>
                  <a:lnTo>
                    <a:pt x="220" y="383"/>
                  </a:lnTo>
                  <a:lnTo>
                    <a:pt x="227" y="383"/>
                  </a:lnTo>
                  <a:lnTo>
                    <a:pt x="234" y="376"/>
                  </a:lnTo>
                  <a:lnTo>
                    <a:pt x="248" y="376"/>
                  </a:lnTo>
                  <a:lnTo>
                    <a:pt x="255" y="362"/>
                  </a:lnTo>
                  <a:lnTo>
                    <a:pt x="255" y="354"/>
                  </a:lnTo>
                  <a:lnTo>
                    <a:pt x="262" y="347"/>
                  </a:lnTo>
                  <a:lnTo>
                    <a:pt x="255" y="347"/>
                  </a:lnTo>
                  <a:lnTo>
                    <a:pt x="248" y="354"/>
                  </a:lnTo>
                  <a:lnTo>
                    <a:pt x="248" y="347"/>
                  </a:lnTo>
                  <a:lnTo>
                    <a:pt x="248" y="340"/>
                  </a:lnTo>
                  <a:lnTo>
                    <a:pt x="248" y="333"/>
                  </a:lnTo>
                  <a:lnTo>
                    <a:pt x="277" y="340"/>
                  </a:lnTo>
                  <a:lnTo>
                    <a:pt x="291" y="333"/>
                  </a:lnTo>
                  <a:lnTo>
                    <a:pt x="291" y="340"/>
                  </a:lnTo>
                  <a:lnTo>
                    <a:pt x="298" y="333"/>
                  </a:lnTo>
                  <a:lnTo>
                    <a:pt x="305" y="340"/>
                  </a:lnTo>
                  <a:lnTo>
                    <a:pt x="312" y="340"/>
                  </a:lnTo>
                  <a:lnTo>
                    <a:pt x="312" y="333"/>
                  </a:lnTo>
                  <a:lnTo>
                    <a:pt x="319" y="340"/>
                  </a:lnTo>
                  <a:lnTo>
                    <a:pt x="319" y="333"/>
                  </a:lnTo>
                  <a:lnTo>
                    <a:pt x="326" y="333"/>
                  </a:lnTo>
                  <a:lnTo>
                    <a:pt x="326" y="326"/>
                  </a:lnTo>
                  <a:lnTo>
                    <a:pt x="333" y="326"/>
                  </a:lnTo>
                  <a:lnTo>
                    <a:pt x="347" y="326"/>
                  </a:lnTo>
                  <a:lnTo>
                    <a:pt x="355" y="326"/>
                  </a:lnTo>
                  <a:close/>
                  <a:moveTo>
                    <a:pt x="43" y="305"/>
                  </a:moveTo>
                  <a:lnTo>
                    <a:pt x="43" y="298"/>
                  </a:lnTo>
                  <a:lnTo>
                    <a:pt x="43" y="305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3332163" y="3495675"/>
              <a:ext cx="676275" cy="576263"/>
            </a:xfrm>
            <a:custGeom>
              <a:avLst/>
              <a:gdLst>
                <a:gd name="T0" fmla="*/ 2147483647 w 489"/>
                <a:gd name="T1" fmla="*/ 2147483647 h 482"/>
                <a:gd name="T2" fmla="*/ 2147483647 w 489"/>
                <a:gd name="T3" fmla="*/ 2147483647 h 482"/>
                <a:gd name="T4" fmla="*/ 2147483647 w 489"/>
                <a:gd name="T5" fmla="*/ 2147483647 h 482"/>
                <a:gd name="T6" fmla="*/ 2147483647 w 489"/>
                <a:gd name="T7" fmla="*/ 2147483647 h 482"/>
                <a:gd name="T8" fmla="*/ 2147483647 w 489"/>
                <a:gd name="T9" fmla="*/ 2147483647 h 482"/>
                <a:gd name="T10" fmla="*/ 2147483647 w 489"/>
                <a:gd name="T11" fmla="*/ 2147483647 h 482"/>
                <a:gd name="T12" fmla="*/ 2147483647 w 489"/>
                <a:gd name="T13" fmla="*/ 2147483647 h 482"/>
                <a:gd name="T14" fmla="*/ 2147483647 w 489"/>
                <a:gd name="T15" fmla="*/ 2147483647 h 482"/>
                <a:gd name="T16" fmla="*/ 2147483647 w 489"/>
                <a:gd name="T17" fmla="*/ 2147483647 h 482"/>
                <a:gd name="T18" fmla="*/ 2147483647 w 489"/>
                <a:gd name="T19" fmla="*/ 2147483647 h 482"/>
                <a:gd name="T20" fmla="*/ 2147483647 w 489"/>
                <a:gd name="T21" fmla="*/ 2147483647 h 482"/>
                <a:gd name="T22" fmla="*/ 2147483647 w 489"/>
                <a:gd name="T23" fmla="*/ 2147483647 h 482"/>
                <a:gd name="T24" fmla="*/ 2147483647 w 489"/>
                <a:gd name="T25" fmla="*/ 2147483647 h 482"/>
                <a:gd name="T26" fmla="*/ 2147483647 w 489"/>
                <a:gd name="T27" fmla="*/ 2147483647 h 482"/>
                <a:gd name="T28" fmla="*/ 2147483647 w 489"/>
                <a:gd name="T29" fmla="*/ 2147483647 h 482"/>
                <a:gd name="T30" fmla="*/ 2147483647 w 489"/>
                <a:gd name="T31" fmla="*/ 2147483647 h 482"/>
                <a:gd name="T32" fmla="*/ 2147483647 w 489"/>
                <a:gd name="T33" fmla="*/ 2147483647 h 482"/>
                <a:gd name="T34" fmla="*/ 2147483647 w 489"/>
                <a:gd name="T35" fmla="*/ 2147483647 h 482"/>
                <a:gd name="T36" fmla="*/ 2147483647 w 489"/>
                <a:gd name="T37" fmla="*/ 2147483647 h 482"/>
                <a:gd name="T38" fmla="*/ 2147483647 w 489"/>
                <a:gd name="T39" fmla="*/ 2147483647 h 482"/>
                <a:gd name="T40" fmla="*/ 2147483647 w 489"/>
                <a:gd name="T41" fmla="*/ 2147483647 h 482"/>
                <a:gd name="T42" fmla="*/ 2147483647 w 489"/>
                <a:gd name="T43" fmla="*/ 2147483647 h 482"/>
                <a:gd name="T44" fmla="*/ 2147483647 w 489"/>
                <a:gd name="T45" fmla="*/ 2147483647 h 482"/>
                <a:gd name="T46" fmla="*/ 2147483647 w 489"/>
                <a:gd name="T47" fmla="*/ 2147483647 h 482"/>
                <a:gd name="T48" fmla="*/ 2147483647 w 489"/>
                <a:gd name="T49" fmla="*/ 2147483647 h 482"/>
                <a:gd name="T50" fmla="*/ 2147483647 w 489"/>
                <a:gd name="T51" fmla="*/ 2147483647 h 482"/>
                <a:gd name="T52" fmla="*/ 2147483647 w 489"/>
                <a:gd name="T53" fmla="*/ 2147483647 h 482"/>
                <a:gd name="T54" fmla="*/ 2147483647 w 489"/>
                <a:gd name="T55" fmla="*/ 2147483647 h 482"/>
                <a:gd name="T56" fmla="*/ 2147483647 w 489"/>
                <a:gd name="T57" fmla="*/ 2147483647 h 482"/>
                <a:gd name="T58" fmla="*/ 2147483647 w 489"/>
                <a:gd name="T59" fmla="*/ 2147483647 h 482"/>
                <a:gd name="T60" fmla="*/ 2147483647 w 489"/>
                <a:gd name="T61" fmla="*/ 2147483647 h 482"/>
                <a:gd name="T62" fmla="*/ 2147483647 w 489"/>
                <a:gd name="T63" fmla="*/ 2147483647 h 482"/>
                <a:gd name="T64" fmla="*/ 2147483647 w 489"/>
                <a:gd name="T65" fmla="*/ 2147483647 h 482"/>
                <a:gd name="T66" fmla="*/ 2147483647 w 489"/>
                <a:gd name="T67" fmla="*/ 2147483647 h 482"/>
                <a:gd name="T68" fmla="*/ 2147483647 w 489"/>
                <a:gd name="T69" fmla="*/ 2147483647 h 482"/>
                <a:gd name="T70" fmla="*/ 2147483647 w 489"/>
                <a:gd name="T71" fmla="*/ 2147483647 h 482"/>
                <a:gd name="T72" fmla="*/ 2147483647 w 489"/>
                <a:gd name="T73" fmla="*/ 2147483647 h 482"/>
                <a:gd name="T74" fmla="*/ 2147483647 w 489"/>
                <a:gd name="T75" fmla="*/ 2147483647 h 482"/>
                <a:gd name="T76" fmla="*/ 2147483647 w 489"/>
                <a:gd name="T77" fmla="*/ 2147483647 h 482"/>
                <a:gd name="T78" fmla="*/ 2147483647 w 489"/>
                <a:gd name="T79" fmla="*/ 2147483647 h 482"/>
                <a:gd name="T80" fmla="*/ 2147483647 w 489"/>
                <a:gd name="T81" fmla="*/ 2147483647 h 482"/>
                <a:gd name="T82" fmla="*/ 2147483647 w 489"/>
                <a:gd name="T83" fmla="*/ 2147483647 h 482"/>
                <a:gd name="T84" fmla="*/ 2147483647 w 489"/>
                <a:gd name="T85" fmla="*/ 2147483647 h 482"/>
                <a:gd name="T86" fmla="*/ 2147483647 w 489"/>
                <a:gd name="T87" fmla="*/ 2147483647 h 482"/>
                <a:gd name="T88" fmla="*/ 2147483647 w 489"/>
                <a:gd name="T89" fmla="*/ 2147483647 h 482"/>
                <a:gd name="T90" fmla="*/ 2147483647 w 489"/>
                <a:gd name="T91" fmla="*/ 2147483647 h 482"/>
                <a:gd name="T92" fmla="*/ 2147483647 w 489"/>
                <a:gd name="T93" fmla="*/ 2147483647 h 482"/>
                <a:gd name="T94" fmla="*/ 2147483647 w 489"/>
                <a:gd name="T95" fmla="*/ 2147483647 h 482"/>
                <a:gd name="T96" fmla="*/ 2147483647 w 489"/>
                <a:gd name="T97" fmla="*/ 2147483647 h 482"/>
                <a:gd name="T98" fmla="*/ 2147483647 w 489"/>
                <a:gd name="T99" fmla="*/ 2147483647 h 482"/>
                <a:gd name="T100" fmla="*/ 2147483647 w 489"/>
                <a:gd name="T101" fmla="*/ 2147483647 h 482"/>
                <a:gd name="T102" fmla="*/ 2147483647 w 489"/>
                <a:gd name="T103" fmla="*/ 2147483647 h 482"/>
                <a:gd name="T104" fmla="*/ 2147483647 w 489"/>
                <a:gd name="T105" fmla="*/ 2147483647 h 482"/>
                <a:gd name="T106" fmla="*/ 2147483647 w 489"/>
                <a:gd name="T107" fmla="*/ 2147483647 h 482"/>
                <a:gd name="T108" fmla="*/ 2147483647 w 489"/>
                <a:gd name="T109" fmla="*/ 2147483647 h 482"/>
                <a:gd name="T110" fmla="*/ 2147483647 w 489"/>
                <a:gd name="T111" fmla="*/ 2147483647 h 4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9"/>
                <a:gd name="T169" fmla="*/ 0 h 482"/>
                <a:gd name="T170" fmla="*/ 489 w 489"/>
                <a:gd name="T171" fmla="*/ 482 h 4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9" h="482">
                  <a:moveTo>
                    <a:pt x="425" y="411"/>
                  </a:moveTo>
                  <a:lnTo>
                    <a:pt x="425" y="411"/>
                  </a:lnTo>
                  <a:lnTo>
                    <a:pt x="418" y="411"/>
                  </a:lnTo>
                  <a:lnTo>
                    <a:pt x="425" y="411"/>
                  </a:lnTo>
                  <a:lnTo>
                    <a:pt x="418" y="418"/>
                  </a:lnTo>
                  <a:lnTo>
                    <a:pt x="418" y="425"/>
                  </a:lnTo>
                  <a:lnTo>
                    <a:pt x="418" y="418"/>
                  </a:lnTo>
                  <a:lnTo>
                    <a:pt x="425" y="418"/>
                  </a:lnTo>
                  <a:lnTo>
                    <a:pt x="418" y="425"/>
                  </a:lnTo>
                  <a:lnTo>
                    <a:pt x="425" y="425"/>
                  </a:lnTo>
                  <a:lnTo>
                    <a:pt x="425" y="418"/>
                  </a:lnTo>
                  <a:lnTo>
                    <a:pt x="432" y="425"/>
                  </a:lnTo>
                  <a:lnTo>
                    <a:pt x="425" y="425"/>
                  </a:lnTo>
                  <a:lnTo>
                    <a:pt x="432" y="425"/>
                  </a:lnTo>
                  <a:lnTo>
                    <a:pt x="425" y="432"/>
                  </a:lnTo>
                  <a:lnTo>
                    <a:pt x="432" y="432"/>
                  </a:lnTo>
                  <a:lnTo>
                    <a:pt x="439" y="432"/>
                  </a:lnTo>
                  <a:lnTo>
                    <a:pt x="432" y="432"/>
                  </a:lnTo>
                  <a:lnTo>
                    <a:pt x="439" y="432"/>
                  </a:lnTo>
                  <a:lnTo>
                    <a:pt x="439" y="439"/>
                  </a:lnTo>
                  <a:lnTo>
                    <a:pt x="432" y="439"/>
                  </a:lnTo>
                  <a:lnTo>
                    <a:pt x="439" y="439"/>
                  </a:lnTo>
                  <a:lnTo>
                    <a:pt x="439" y="446"/>
                  </a:lnTo>
                  <a:lnTo>
                    <a:pt x="454" y="446"/>
                  </a:lnTo>
                  <a:lnTo>
                    <a:pt x="454" y="453"/>
                  </a:lnTo>
                  <a:lnTo>
                    <a:pt x="468" y="453"/>
                  </a:lnTo>
                  <a:lnTo>
                    <a:pt x="468" y="446"/>
                  </a:lnTo>
                  <a:lnTo>
                    <a:pt x="475" y="446"/>
                  </a:lnTo>
                  <a:lnTo>
                    <a:pt x="482" y="446"/>
                  </a:lnTo>
                  <a:lnTo>
                    <a:pt x="482" y="460"/>
                  </a:lnTo>
                  <a:lnTo>
                    <a:pt x="489" y="460"/>
                  </a:lnTo>
                  <a:lnTo>
                    <a:pt x="489" y="467"/>
                  </a:lnTo>
                  <a:lnTo>
                    <a:pt x="482" y="467"/>
                  </a:lnTo>
                  <a:lnTo>
                    <a:pt x="475" y="474"/>
                  </a:lnTo>
                  <a:lnTo>
                    <a:pt x="468" y="482"/>
                  </a:lnTo>
                  <a:lnTo>
                    <a:pt x="454" y="482"/>
                  </a:lnTo>
                  <a:lnTo>
                    <a:pt x="439" y="482"/>
                  </a:lnTo>
                  <a:lnTo>
                    <a:pt x="432" y="482"/>
                  </a:lnTo>
                  <a:lnTo>
                    <a:pt x="383" y="482"/>
                  </a:lnTo>
                  <a:lnTo>
                    <a:pt x="369" y="474"/>
                  </a:lnTo>
                  <a:lnTo>
                    <a:pt x="354" y="467"/>
                  </a:lnTo>
                  <a:lnTo>
                    <a:pt x="347" y="467"/>
                  </a:lnTo>
                  <a:lnTo>
                    <a:pt x="326" y="467"/>
                  </a:lnTo>
                  <a:lnTo>
                    <a:pt x="319" y="467"/>
                  </a:lnTo>
                  <a:lnTo>
                    <a:pt x="298" y="467"/>
                  </a:lnTo>
                  <a:lnTo>
                    <a:pt x="269" y="460"/>
                  </a:lnTo>
                  <a:lnTo>
                    <a:pt x="241" y="446"/>
                  </a:lnTo>
                  <a:lnTo>
                    <a:pt x="220" y="432"/>
                  </a:lnTo>
                  <a:lnTo>
                    <a:pt x="213" y="432"/>
                  </a:lnTo>
                  <a:lnTo>
                    <a:pt x="198" y="439"/>
                  </a:lnTo>
                  <a:lnTo>
                    <a:pt x="191" y="439"/>
                  </a:lnTo>
                  <a:lnTo>
                    <a:pt x="149" y="432"/>
                  </a:lnTo>
                  <a:lnTo>
                    <a:pt x="135" y="439"/>
                  </a:lnTo>
                  <a:lnTo>
                    <a:pt x="85" y="446"/>
                  </a:lnTo>
                  <a:lnTo>
                    <a:pt x="78" y="446"/>
                  </a:lnTo>
                  <a:lnTo>
                    <a:pt x="21" y="425"/>
                  </a:lnTo>
                  <a:lnTo>
                    <a:pt x="0" y="425"/>
                  </a:lnTo>
                  <a:lnTo>
                    <a:pt x="0" y="418"/>
                  </a:lnTo>
                  <a:lnTo>
                    <a:pt x="7" y="418"/>
                  </a:lnTo>
                  <a:lnTo>
                    <a:pt x="21" y="425"/>
                  </a:lnTo>
                  <a:lnTo>
                    <a:pt x="21" y="418"/>
                  </a:lnTo>
                  <a:lnTo>
                    <a:pt x="28" y="411"/>
                  </a:lnTo>
                  <a:lnTo>
                    <a:pt x="28" y="404"/>
                  </a:lnTo>
                  <a:lnTo>
                    <a:pt x="35" y="411"/>
                  </a:lnTo>
                  <a:lnTo>
                    <a:pt x="35" y="404"/>
                  </a:lnTo>
                  <a:lnTo>
                    <a:pt x="28" y="396"/>
                  </a:lnTo>
                  <a:lnTo>
                    <a:pt x="35" y="396"/>
                  </a:lnTo>
                  <a:lnTo>
                    <a:pt x="28" y="389"/>
                  </a:lnTo>
                  <a:lnTo>
                    <a:pt x="35" y="389"/>
                  </a:lnTo>
                  <a:lnTo>
                    <a:pt x="35" y="396"/>
                  </a:lnTo>
                  <a:lnTo>
                    <a:pt x="43" y="389"/>
                  </a:lnTo>
                  <a:lnTo>
                    <a:pt x="57" y="382"/>
                  </a:lnTo>
                  <a:lnTo>
                    <a:pt x="64" y="368"/>
                  </a:lnTo>
                  <a:lnTo>
                    <a:pt x="71" y="361"/>
                  </a:lnTo>
                  <a:lnTo>
                    <a:pt x="71" y="354"/>
                  </a:lnTo>
                  <a:lnTo>
                    <a:pt x="78" y="340"/>
                  </a:lnTo>
                  <a:lnTo>
                    <a:pt x="92" y="311"/>
                  </a:lnTo>
                  <a:lnTo>
                    <a:pt x="120" y="269"/>
                  </a:lnTo>
                  <a:lnTo>
                    <a:pt x="113" y="269"/>
                  </a:lnTo>
                  <a:lnTo>
                    <a:pt x="99" y="269"/>
                  </a:lnTo>
                  <a:lnTo>
                    <a:pt x="106" y="248"/>
                  </a:lnTo>
                  <a:lnTo>
                    <a:pt x="113" y="241"/>
                  </a:lnTo>
                  <a:lnTo>
                    <a:pt x="120" y="241"/>
                  </a:lnTo>
                  <a:lnTo>
                    <a:pt x="120" y="234"/>
                  </a:lnTo>
                  <a:lnTo>
                    <a:pt x="128" y="234"/>
                  </a:lnTo>
                  <a:lnTo>
                    <a:pt x="128" y="226"/>
                  </a:lnTo>
                  <a:lnTo>
                    <a:pt x="135" y="219"/>
                  </a:lnTo>
                  <a:lnTo>
                    <a:pt x="128" y="219"/>
                  </a:lnTo>
                  <a:lnTo>
                    <a:pt x="135" y="219"/>
                  </a:lnTo>
                  <a:lnTo>
                    <a:pt x="135" y="205"/>
                  </a:lnTo>
                  <a:lnTo>
                    <a:pt x="149" y="198"/>
                  </a:lnTo>
                  <a:lnTo>
                    <a:pt x="149" y="191"/>
                  </a:lnTo>
                  <a:lnTo>
                    <a:pt x="149" y="184"/>
                  </a:lnTo>
                  <a:lnTo>
                    <a:pt x="163" y="177"/>
                  </a:lnTo>
                  <a:lnTo>
                    <a:pt x="156" y="177"/>
                  </a:lnTo>
                  <a:lnTo>
                    <a:pt x="163" y="177"/>
                  </a:lnTo>
                  <a:lnTo>
                    <a:pt x="184" y="170"/>
                  </a:lnTo>
                  <a:lnTo>
                    <a:pt x="191" y="163"/>
                  </a:lnTo>
                  <a:lnTo>
                    <a:pt x="191" y="156"/>
                  </a:lnTo>
                  <a:lnTo>
                    <a:pt x="191" y="148"/>
                  </a:lnTo>
                  <a:lnTo>
                    <a:pt x="198" y="148"/>
                  </a:lnTo>
                  <a:lnTo>
                    <a:pt x="198" y="141"/>
                  </a:lnTo>
                  <a:lnTo>
                    <a:pt x="177" y="141"/>
                  </a:lnTo>
                  <a:lnTo>
                    <a:pt x="177" y="134"/>
                  </a:lnTo>
                  <a:lnTo>
                    <a:pt x="206" y="127"/>
                  </a:lnTo>
                  <a:lnTo>
                    <a:pt x="198" y="141"/>
                  </a:lnTo>
                  <a:lnTo>
                    <a:pt x="206" y="134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20" y="127"/>
                  </a:lnTo>
                  <a:lnTo>
                    <a:pt x="220" y="120"/>
                  </a:lnTo>
                  <a:lnTo>
                    <a:pt x="227" y="85"/>
                  </a:lnTo>
                  <a:lnTo>
                    <a:pt x="184" y="85"/>
                  </a:lnTo>
                  <a:lnTo>
                    <a:pt x="177" y="99"/>
                  </a:lnTo>
                  <a:lnTo>
                    <a:pt x="184" y="99"/>
                  </a:lnTo>
                  <a:lnTo>
                    <a:pt x="177" y="106"/>
                  </a:lnTo>
                  <a:lnTo>
                    <a:pt x="170" y="120"/>
                  </a:lnTo>
                  <a:lnTo>
                    <a:pt x="163" y="120"/>
                  </a:lnTo>
                  <a:lnTo>
                    <a:pt x="184" y="85"/>
                  </a:lnTo>
                  <a:lnTo>
                    <a:pt x="198" y="85"/>
                  </a:lnTo>
                  <a:lnTo>
                    <a:pt x="198" y="78"/>
                  </a:lnTo>
                  <a:lnTo>
                    <a:pt x="198" y="85"/>
                  </a:lnTo>
                  <a:lnTo>
                    <a:pt x="206" y="71"/>
                  </a:lnTo>
                  <a:lnTo>
                    <a:pt x="227" y="42"/>
                  </a:lnTo>
                  <a:lnTo>
                    <a:pt x="248" y="42"/>
                  </a:lnTo>
                  <a:lnTo>
                    <a:pt x="255" y="42"/>
                  </a:lnTo>
                  <a:lnTo>
                    <a:pt x="262" y="35"/>
                  </a:lnTo>
                  <a:lnTo>
                    <a:pt x="255" y="28"/>
                  </a:lnTo>
                  <a:lnTo>
                    <a:pt x="262" y="28"/>
                  </a:lnTo>
                  <a:lnTo>
                    <a:pt x="269" y="21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69" y="7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3" y="7"/>
                  </a:lnTo>
                  <a:lnTo>
                    <a:pt x="283" y="0"/>
                  </a:lnTo>
                  <a:lnTo>
                    <a:pt x="298" y="7"/>
                  </a:lnTo>
                  <a:lnTo>
                    <a:pt x="298" y="14"/>
                  </a:lnTo>
                  <a:lnTo>
                    <a:pt x="305" y="21"/>
                  </a:lnTo>
                  <a:lnTo>
                    <a:pt x="319" y="56"/>
                  </a:lnTo>
                  <a:lnTo>
                    <a:pt x="319" y="71"/>
                  </a:lnTo>
                  <a:lnTo>
                    <a:pt x="326" y="85"/>
                  </a:lnTo>
                  <a:lnTo>
                    <a:pt x="333" y="85"/>
                  </a:lnTo>
                  <a:lnTo>
                    <a:pt x="340" y="99"/>
                  </a:lnTo>
                  <a:lnTo>
                    <a:pt x="347" y="99"/>
                  </a:lnTo>
                  <a:lnTo>
                    <a:pt x="361" y="99"/>
                  </a:lnTo>
                  <a:lnTo>
                    <a:pt x="369" y="106"/>
                  </a:lnTo>
                  <a:lnTo>
                    <a:pt x="383" y="106"/>
                  </a:lnTo>
                  <a:lnTo>
                    <a:pt x="390" y="106"/>
                  </a:lnTo>
                  <a:lnTo>
                    <a:pt x="397" y="106"/>
                  </a:lnTo>
                  <a:lnTo>
                    <a:pt x="404" y="113"/>
                  </a:lnTo>
                  <a:lnTo>
                    <a:pt x="411" y="113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25" y="148"/>
                  </a:lnTo>
                  <a:lnTo>
                    <a:pt x="425" y="163"/>
                  </a:lnTo>
                  <a:lnTo>
                    <a:pt x="425" y="170"/>
                  </a:lnTo>
                  <a:lnTo>
                    <a:pt x="425" y="177"/>
                  </a:lnTo>
                  <a:lnTo>
                    <a:pt x="425" y="184"/>
                  </a:lnTo>
                  <a:lnTo>
                    <a:pt x="432" y="184"/>
                  </a:lnTo>
                  <a:lnTo>
                    <a:pt x="425" y="191"/>
                  </a:lnTo>
                  <a:lnTo>
                    <a:pt x="425" y="198"/>
                  </a:lnTo>
                  <a:lnTo>
                    <a:pt x="432" y="198"/>
                  </a:lnTo>
                  <a:lnTo>
                    <a:pt x="439" y="198"/>
                  </a:lnTo>
                  <a:lnTo>
                    <a:pt x="446" y="205"/>
                  </a:lnTo>
                  <a:lnTo>
                    <a:pt x="446" y="198"/>
                  </a:lnTo>
                  <a:lnTo>
                    <a:pt x="446" y="191"/>
                  </a:lnTo>
                  <a:lnTo>
                    <a:pt x="454" y="198"/>
                  </a:lnTo>
                  <a:lnTo>
                    <a:pt x="461" y="198"/>
                  </a:lnTo>
                  <a:lnTo>
                    <a:pt x="482" y="219"/>
                  </a:lnTo>
                  <a:lnTo>
                    <a:pt x="475" y="219"/>
                  </a:lnTo>
                  <a:lnTo>
                    <a:pt x="482" y="226"/>
                  </a:lnTo>
                  <a:lnTo>
                    <a:pt x="475" y="226"/>
                  </a:lnTo>
                  <a:lnTo>
                    <a:pt x="446" y="219"/>
                  </a:lnTo>
                  <a:lnTo>
                    <a:pt x="439" y="226"/>
                  </a:lnTo>
                  <a:lnTo>
                    <a:pt x="439" y="219"/>
                  </a:lnTo>
                  <a:lnTo>
                    <a:pt x="439" y="226"/>
                  </a:lnTo>
                  <a:lnTo>
                    <a:pt x="439" y="241"/>
                  </a:lnTo>
                  <a:lnTo>
                    <a:pt x="446" y="248"/>
                  </a:lnTo>
                  <a:lnTo>
                    <a:pt x="454" y="255"/>
                  </a:lnTo>
                  <a:lnTo>
                    <a:pt x="446" y="262"/>
                  </a:lnTo>
                  <a:lnTo>
                    <a:pt x="446" y="276"/>
                  </a:lnTo>
                  <a:lnTo>
                    <a:pt x="439" y="290"/>
                  </a:lnTo>
                  <a:lnTo>
                    <a:pt x="432" y="283"/>
                  </a:lnTo>
                  <a:lnTo>
                    <a:pt x="425" y="283"/>
                  </a:lnTo>
                  <a:lnTo>
                    <a:pt x="432" y="290"/>
                  </a:lnTo>
                  <a:lnTo>
                    <a:pt x="425" y="290"/>
                  </a:lnTo>
                  <a:lnTo>
                    <a:pt x="439" y="304"/>
                  </a:lnTo>
                  <a:lnTo>
                    <a:pt x="432" y="311"/>
                  </a:lnTo>
                  <a:lnTo>
                    <a:pt x="425" y="311"/>
                  </a:lnTo>
                  <a:lnTo>
                    <a:pt x="439" y="326"/>
                  </a:lnTo>
                  <a:lnTo>
                    <a:pt x="432" y="326"/>
                  </a:lnTo>
                  <a:lnTo>
                    <a:pt x="439" y="333"/>
                  </a:lnTo>
                  <a:lnTo>
                    <a:pt x="432" y="333"/>
                  </a:lnTo>
                  <a:lnTo>
                    <a:pt x="432" y="340"/>
                  </a:lnTo>
                  <a:lnTo>
                    <a:pt x="432" y="347"/>
                  </a:lnTo>
                  <a:lnTo>
                    <a:pt x="432" y="354"/>
                  </a:lnTo>
                  <a:lnTo>
                    <a:pt x="432" y="361"/>
                  </a:lnTo>
                  <a:lnTo>
                    <a:pt x="432" y="368"/>
                  </a:lnTo>
                  <a:lnTo>
                    <a:pt x="425" y="368"/>
                  </a:lnTo>
                  <a:lnTo>
                    <a:pt x="425" y="375"/>
                  </a:lnTo>
                  <a:lnTo>
                    <a:pt x="425" y="382"/>
                  </a:lnTo>
                  <a:lnTo>
                    <a:pt x="425" y="389"/>
                  </a:lnTo>
                  <a:lnTo>
                    <a:pt x="418" y="389"/>
                  </a:lnTo>
                  <a:lnTo>
                    <a:pt x="418" y="396"/>
                  </a:lnTo>
                  <a:lnTo>
                    <a:pt x="425" y="396"/>
                  </a:lnTo>
                  <a:lnTo>
                    <a:pt x="425" y="404"/>
                  </a:lnTo>
                  <a:lnTo>
                    <a:pt x="425" y="411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3908425" y="3425825"/>
              <a:ext cx="1098550" cy="1146175"/>
            </a:xfrm>
            <a:custGeom>
              <a:avLst/>
              <a:gdLst>
                <a:gd name="T0" fmla="*/ 2147483647 w 794"/>
                <a:gd name="T1" fmla="*/ 2147483647 h 957"/>
                <a:gd name="T2" fmla="*/ 2147483647 w 794"/>
                <a:gd name="T3" fmla="*/ 2147483647 h 957"/>
                <a:gd name="T4" fmla="*/ 2147483647 w 794"/>
                <a:gd name="T5" fmla="*/ 2147483647 h 957"/>
                <a:gd name="T6" fmla="*/ 2147483647 w 794"/>
                <a:gd name="T7" fmla="*/ 2147483647 h 957"/>
                <a:gd name="T8" fmla="*/ 2147483647 w 794"/>
                <a:gd name="T9" fmla="*/ 2147483647 h 957"/>
                <a:gd name="T10" fmla="*/ 2147483647 w 794"/>
                <a:gd name="T11" fmla="*/ 2147483647 h 957"/>
                <a:gd name="T12" fmla="*/ 2147483647 w 794"/>
                <a:gd name="T13" fmla="*/ 2147483647 h 957"/>
                <a:gd name="T14" fmla="*/ 2147483647 w 794"/>
                <a:gd name="T15" fmla="*/ 2147483647 h 957"/>
                <a:gd name="T16" fmla="*/ 2147483647 w 794"/>
                <a:gd name="T17" fmla="*/ 2147483647 h 957"/>
                <a:gd name="T18" fmla="*/ 2147483647 w 794"/>
                <a:gd name="T19" fmla="*/ 2147483647 h 957"/>
                <a:gd name="T20" fmla="*/ 0 w 794"/>
                <a:gd name="T21" fmla="*/ 2147483647 h 957"/>
                <a:gd name="T22" fmla="*/ 2147483647 w 794"/>
                <a:gd name="T23" fmla="*/ 2147483647 h 957"/>
                <a:gd name="T24" fmla="*/ 0 w 794"/>
                <a:gd name="T25" fmla="*/ 2147483647 h 957"/>
                <a:gd name="T26" fmla="*/ 2147483647 w 794"/>
                <a:gd name="T27" fmla="*/ 2147483647 h 957"/>
                <a:gd name="T28" fmla="*/ 2147483647 w 794"/>
                <a:gd name="T29" fmla="*/ 2147483647 h 957"/>
                <a:gd name="T30" fmla="*/ 2147483647 w 794"/>
                <a:gd name="T31" fmla="*/ 2147483647 h 957"/>
                <a:gd name="T32" fmla="*/ 2147483647 w 794"/>
                <a:gd name="T33" fmla="*/ 2147483647 h 957"/>
                <a:gd name="T34" fmla="*/ 2147483647 w 794"/>
                <a:gd name="T35" fmla="*/ 2147483647 h 957"/>
                <a:gd name="T36" fmla="*/ 2147483647 w 794"/>
                <a:gd name="T37" fmla="*/ 2147483647 h 957"/>
                <a:gd name="T38" fmla="*/ 2147483647 w 794"/>
                <a:gd name="T39" fmla="*/ 2147483647 h 957"/>
                <a:gd name="T40" fmla="*/ 2147483647 w 794"/>
                <a:gd name="T41" fmla="*/ 2147483647 h 957"/>
                <a:gd name="T42" fmla="*/ 2147483647 w 794"/>
                <a:gd name="T43" fmla="*/ 2147483647 h 957"/>
                <a:gd name="T44" fmla="*/ 2147483647 w 794"/>
                <a:gd name="T45" fmla="*/ 2147483647 h 957"/>
                <a:gd name="T46" fmla="*/ 2147483647 w 794"/>
                <a:gd name="T47" fmla="*/ 2147483647 h 957"/>
                <a:gd name="T48" fmla="*/ 2147483647 w 794"/>
                <a:gd name="T49" fmla="*/ 2147483647 h 957"/>
                <a:gd name="T50" fmla="*/ 2147483647 w 794"/>
                <a:gd name="T51" fmla="*/ 2147483647 h 957"/>
                <a:gd name="T52" fmla="*/ 2147483647 w 794"/>
                <a:gd name="T53" fmla="*/ 2147483647 h 957"/>
                <a:gd name="T54" fmla="*/ 2147483647 w 794"/>
                <a:gd name="T55" fmla="*/ 2147483647 h 957"/>
                <a:gd name="T56" fmla="*/ 2147483647 w 794"/>
                <a:gd name="T57" fmla="*/ 2147483647 h 957"/>
                <a:gd name="T58" fmla="*/ 2147483647 w 794"/>
                <a:gd name="T59" fmla="*/ 2147483647 h 957"/>
                <a:gd name="T60" fmla="*/ 2147483647 w 794"/>
                <a:gd name="T61" fmla="*/ 2147483647 h 957"/>
                <a:gd name="T62" fmla="*/ 2147483647 w 794"/>
                <a:gd name="T63" fmla="*/ 2147483647 h 957"/>
                <a:gd name="T64" fmla="*/ 2147483647 w 794"/>
                <a:gd name="T65" fmla="*/ 2147483647 h 957"/>
                <a:gd name="T66" fmla="*/ 2147483647 w 794"/>
                <a:gd name="T67" fmla="*/ 2147483647 h 957"/>
                <a:gd name="T68" fmla="*/ 2147483647 w 794"/>
                <a:gd name="T69" fmla="*/ 2147483647 h 957"/>
                <a:gd name="T70" fmla="*/ 2147483647 w 794"/>
                <a:gd name="T71" fmla="*/ 2147483647 h 957"/>
                <a:gd name="T72" fmla="*/ 2147483647 w 794"/>
                <a:gd name="T73" fmla="*/ 2147483647 h 957"/>
                <a:gd name="T74" fmla="*/ 2147483647 w 794"/>
                <a:gd name="T75" fmla="*/ 2147483647 h 957"/>
                <a:gd name="T76" fmla="*/ 2147483647 w 794"/>
                <a:gd name="T77" fmla="*/ 2147483647 h 957"/>
                <a:gd name="T78" fmla="*/ 2147483647 w 794"/>
                <a:gd name="T79" fmla="*/ 2147483647 h 957"/>
                <a:gd name="T80" fmla="*/ 2147483647 w 794"/>
                <a:gd name="T81" fmla="*/ 2147483647 h 957"/>
                <a:gd name="T82" fmla="*/ 2147483647 w 794"/>
                <a:gd name="T83" fmla="*/ 2147483647 h 957"/>
                <a:gd name="T84" fmla="*/ 2147483647 w 794"/>
                <a:gd name="T85" fmla="*/ 2147483647 h 957"/>
                <a:gd name="T86" fmla="*/ 2147483647 w 794"/>
                <a:gd name="T87" fmla="*/ 2147483647 h 957"/>
                <a:gd name="T88" fmla="*/ 2147483647 w 794"/>
                <a:gd name="T89" fmla="*/ 2147483647 h 957"/>
                <a:gd name="T90" fmla="*/ 2147483647 w 794"/>
                <a:gd name="T91" fmla="*/ 2147483647 h 957"/>
                <a:gd name="T92" fmla="*/ 2147483647 w 794"/>
                <a:gd name="T93" fmla="*/ 2147483647 h 957"/>
                <a:gd name="T94" fmla="*/ 2147483647 w 794"/>
                <a:gd name="T95" fmla="*/ 2147483647 h 957"/>
                <a:gd name="T96" fmla="*/ 2147483647 w 794"/>
                <a:gd name="T97" fmla="*/ 2147483647 h 957"/>
                <a:gd name="T98" fmla="*/ 2147483647 w 794"/>
                <a:gd name="T99" fmla="*/ 2147483647 h 957"/>
                <a:gd name="T100" fmla="*/ 2147483647 w 794"/>
                <a:gd name="T101" fmla="*/ 2147483647 h 957"/>
                <a:gd name="T102" fmla="*/ 2147483647 w 794"/>
                <a:gd name="T103" fmla="*/ 2147483647 h 957"/>
                <a:gd name="T104" fmla="*/ 2147483647 w 794"/>
                <a:gd name="T105" fmla="*/ 2147483647 h 957"/>
                <a:gd name="T106" fmla="*/ 2147483647 w 794"/>
                <a:gd name="T107" fmla="*/ 2147483647 h 957"/>
                <a:gd name="T108" fmla="*/ 2147483647 w 794"/>
                <a:gd name="T109" fmla="*/ 2147483647 h 957"/>
                <a:gd name="T110" fmla="*/ 2147483647 w 794"/>
                <a:gd name="T111" fmla="*/ 2147483647 h 957"/>
                <a:gd name="T112" fmla="*/ 2147483647 w 794"/>
                <a:gd name="T113" fmla="*/ 2147483647 h 957"/>
                <a:gd name="T114" fmla="*/ 2147483647 w 794"/>
                <a:gd name="T115" fmla="*/ 2147483647 h 957"/>
                <a:gd name="T116" fmla="*/ 2147483647 w 794"/>
                <a:gd name="T117" fmla="*/ 2147483647 h 957"/>
                <a:gd name="T118" fmla="*/ 2147483647 w 794"/>
                <a:gd name="T119" fmla="*/ 2147483647 h 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"/>
                <a:gd name="T181" fmla="*/ 0 h 957"/>
                <a:gd name="T182" fmla="*/ 794 w 794"/>
                <a:gd name="T183" fmla="*/ 957 h 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" h="957">
                  <a:moveTo>
                    <a:pt x="114" y="737"/>
                  </a:moveTo>
                  <a:lnTo>
                    <a:pt x="106" y="730"/>
                  </a:lnTo>
                  <a:lnTo>
                    <a:pt x="106" y="737"/>
                  </a:lnTo>
                  <a:lnTo>
                    <a:pt x="92" y="744"/>
                  </a:lnTo>
                  <a:lnTo>
                    <a:pt x="85" y="737"/>
                  </a:lnTo>
                  <a:lnTo>
                    <a:pt x="78" y="737"/>
                  </a:lnTo>
                  <a:lnTo>
                    <a:pt x="71" y="744"/>
                  </a:lnTo>
                  <a:lnTo>
                    <a:pt x="71" y="751"/>
                  </a:lnTo>
                  <a:lnTo>
                    <a:pt x="64" y="751"/>
                  </a:lnTo>
                  <a:lnTo>
                    <a:pt x="57" y="751"/>
                  </a:lnTo>
                  <a:lnTo>
                    <a:pt x="50" y="751"/>
                  </a:lnTo>
                  <a:lnTo>
                    <a:pt x="43" y="744"/>
                  </a:lnTo>
                  <a:lnTo>
                    <a:pt x="36" y="744"/>
                  </a:lnTo>
                  <a:lnTo>
                    <a:pt x="36" y="737"/>
                  </a:lnTo>
                  <a:lnTo>
                    <a:pt x="36" y="730"/>
                  </a:lnTo>
                  <a:lnTo>
                    <a:pt x="28" y="723"/>
                  </a:lnTo>
                  <a:lnTo>
                    <a:pt x="21" y="737"/>
                  </a:lnTo>
                  <a:lnTo>
                    <a:pt x="14" y="737"/>
                  </a:lnTo>
                  <a:lnTo>
                    <a:pt x="14" y="716"/>
                  </a:lnTo>
                  <a:lnTo>
                    <a:pt x="21" y="709"/>
                  </a:lnTo>
                  <a:lnTo>
                    <a:pt x="21" y="701"/>
                  </a:lnTo>
                  <a:lnTo>
                    <a:pt x="21" y="694"/>
                  </a:lnTo>
                  <a:lnTo>
                    <a:pt x="21" y="687"/>
                  </a:lnTo>
                  <a:lnTo>
                    <a:pt x="28" y="673"/>
                  </a:lnTo>
                  <a:lnTo>
                    <a:pt x="36" y="666"/>
                  </a:lnTo>
                  <a:lnTo>
                    <a:pt x="28" y="645"/>
                  </a:lnTo>
                  <a:lnTo>
                    <a:pt x="28" y="638"/>
                  </a:lnTo>
                  <a:lnTo>
                    <a:pt x="21" y="631"/>
                  </a:lnTo>
                  <a:lnTo>
                    <a:pt x="21" y="616"/>
                  </a:lnTo>
                  <a:lnTo>
                    <a:pt x="21" y="609"/>
                  </a:lnTo>
                  <a:lnTo>
                    <a:pt x="28" y="602"/>
                  </a:lnTo>
                  <a:lnTo>
                    <a:pt x="36" y="602"/>
                  </a:lnTo>
                  <a:lnTo>
                    <a:pt x="43" y="602"/>
                  </a:lnTo>
                  <a:lnTo>
                    <a:pt x="36" y="595"/>
                  </a:lnTo>
                  <a:lnTo>
                    <a:pt x="43" y="588"/>
                  </a:lnTo>
                  <a:lnTo>
                    <a:pt x="36" y="560"/>
                  </a:lnTo>
                  <a:lnTo>
                    <a:pt x="28" y="546"/>
                  </a:lnTo>
                  <a:lnTo>
                    <a:pt x="21" y="539"/>
                  </a:lnTo>
                  <a:lnTo>
                    <a:pt x="36" y="539"/>
                  </a:lnTo>
                  <a:lnTo>
                    <a:pt x="50" y="539"/>
                  </a:lnTo>
                  <a:lnTo>
                    <a:pt x="57" y="531"/>
                  </a:lnTo>
                  <a:lnTo>
                    <a:pt x="64" y="524"/>
                  </a:lnTo>
                  <a:lnTo>
                    <a:pt x="71" y="524"/>
                  </a:lnTo>
                  <a:lnTo>
                    <a:pt x="71" y="517"/>
                  </a:lnTo>
                  <a:lnTo>
                    <a:pt x="64" y="517"/>
                  </a:lnTo>
                  <a:lnTo>
                    <a:pt x="64" y="503"/>
                  </a:lnTo>
                  <a:lnTo>
                    <a:pt x="57" y="503"/>
                  </a:lnTo>
                  <a:lnTo>
                    <a:pt x="50" y="503"/>
                  </a:lnTo>
                  <a:lnTo>
                    <a:pt x="50" y="510"/>
                  </a:lnTo>
                  <a:lnTo>
                    <a:pt x="36" y="510"/>
                  </a:lnTo>
                  <a:lnTo>
                    <a:pt x="36" y="503"/>
                  </a:lnTo>
                  <a:lnTo>
                    <a:pt x="21" y="503"/>
                  </a:lnTo>
                  <a:lnTo>
                    <a:pt x="21" y="496"/>
                  </a:lnTo>
                  <a:lnTo>
                    <a:pt x="14" y="496"/>
                  </a:lnTo>
                  <a:lnTo>
                    <a:pt x="21" y="496"/>
                  </a:lnTo>
                  <a:lnTo>
                    <a:pt x="21" y="489"/>
                  </a:lnTo>
                  <a:lnTo>
                    <a:pt x="14" y="489"/>
                  </a:lnTo>
                  <a:lnTo>
                    <a:pt x="21" y="489"/>
                  </a:lnTo>
                  <a:lnTo>
                    <a:pt x="14" y="489"/>
                  </a:lnTo>
                  <a:lnTo>
                    <a:pt x="7" y="489"/>
                  </a:lnTo>
                  <a:lnTo>
                    <a:pt x="14" y="482"/>
                  </a:lnTo>
                  <a:lnTo>
                    <a:pt x="7" y="482"/>
                  </a:lnTo>
                  <a:lnTo>
                    <a:pt x="14" y="482"/>
                  </a:lnTo>
                  <a:lnTo>
                    <a:pt x="7" y="475"/>
                  </a:lnTo>
                  <a:lnTo>
                    <a:pt x="7" y="482"/>
                  </a:lnTo>
                  <a:lnTo>
                    <a:pt x="0" y="482"/>
                  </a:lnTo>
                  <a:lnTo>
                    <a:pt x="7" y="475"/>
                  </a:lnTo>
                  <a:lnTo>
                    <a:pt x="0" y="475"/>
                  </a:lnTo>
                  <a:lnTo>
                    <a:pt x="0" y="482"/>
                  </a:lnTo>
                  <a:lnTo>
                    <a:pt x="0" y="475"/>
                  </a:lnTo>
                  <a:lnTo>
                    <a:pt x="7" y="468"/>
                  </a:lnTo>
                  <a:lnTo>
                    <a:pt x="0" y="468"/>
                  </a:lnTo>
                  <a:lnTo>
                    <a:pt x="7" y="468"/>
                  </a:lnTo>
                  <a:lnTo>
                    <a:pt x="7" y="461"/>
                  </a:lnTo>
                  <a:lnTo>
                    <a:pt x="7" y="453"/>
                  </a:lnTo>
                  <a:lnTo>
                    <a:pt x="0" y="453"/>
                  </a:lnTo>
                  <a:lnTo>
                    <a:pt x="0" y="446"/>
                  </a:lnTo>
                  <a:lnTo>
                    <a:pt x="7" y="446"/>
                  </a:lnTo>
                  <a:lnTo>
                    <a:pt x="7" y="439"/>
                  </a:lnTo>
                  <a:lnTo>
                    <a:pt x="7" y="432"/>
                  </a:lnTo>
                  <a:lnTo>
                    <a:pt x="7" y="425"/>
                  </a:lnTo>
                  <a:lnTo>
                    <a:pt x="14" y="425"/>
                  </a:lnTo>
                  <a:lnTo>
                    <a:pt x="14" y="418"/>
                  </a:lnTo>
                  <a:lnTo>
                    <a:pt x="14" y="411"/>
                  </a:lnTo>
                  <a:lnTo>
                    <a:pt x="14" y="404"/>
                  </a:lnTo>
                  <a:lnTo>
                    <a:pt x="14" y="397"/>
                  </a:lnTo>
                  <a:lnTo>
                    <a:pt x="14" y="390"/>
                  </a:lnTo>
                  <a:lnTo>
                    <a:pt x="21" y="390"/>
                  </a:lnTo>
                  <a:lnTo>
                    <a:pt x="14" y="383"/>
                  </a:lnTo>
                  <a:lnTo>
                    <a:pt x="21" y="383"/>
                  </a:lnTo>
                  <a:lnTo>
                    <a:pt x="7" y="368"/>
                  </a:lnTo>
                  <a:lnTo>
                    <a:pt x="14" y="368"/>
                  </a:lnTo>
                  <a:lnTo>
                    <a:pt x="21" y="361"/>
                  </a:lnTo>
                  <a:lnTo>
                    <a:pt x="7" y="347"/>
                  </a:lnTo>
                  <a:lnTo>
                    <a:pt x="14" y="347"/>
                  </a:lnTo>
                  <a:lnTo>
                    <a:pt x="7" y="340"/>
                  </a:lnTo>
                  <a:lnTo>
                    <a:pt x="14" y="340"/>
                  </a:lnTo>
                  <a:lnTo>
                    <a:pt x="21" y="347"/>
                  </a:lnTo>
                  <a:lnTo>
                    <a:pt x="28" y="333"/>
                  </a:lnTo>
                  <a:lnTo>
                    <a:pt x="28" y="319"/>
                  </a:lnTo>
                  <a:lnTo>
                    <a:pt x="36" y="312"/>
                  </a:lnTo>
                  <a:lnTo>
                    <a:pt x="28" y="305"/>
                  </a:lnTo>
                  <a:lnTo>
                    <a:pt x="21" y="298"/>
                  </a:lnTo>
                  <a:lnTo>
                    <a:pt x="21" y="283"/>
                  </a:lnTo>
                  <a:lnTo>
                    <a:pt x="21" y="276"/>
                  </a:lnTo>
                  <a:lnTo>
                    <a:pt x="21" y="283"/>
                  </a:lnTo>
                  <a:lnTo>
                    <a:pt x="28" y="276"/>
                  </a:lnTo>
                  <a:lnTo>
                    <a:pt x="57" y="283"/>
                  </a:lnTo>
                  <a:lnTo>
                    <a:pt x="64" y="283"/>
                  </a:lnTo>
                  <a:lnTo>
                    <a:pt x="57" y="276"/>
                  </a:lnTo>
                  <a:lnTo>
                    <a:pt x="64" y="276"/>
                  </a:lnTo>
                  <a:lnTo>
                    <a:pt x="92" y="283"/>
                  </a:lnTo>
                  <a:lnTo>
                    <a:pt x="106" y="276"/>
                  </a:lnTo>
                  <a:lnTo>
                    <a:pt x="128" y="283"/>
                  </a:lnTo>
                  <a:lnTo>
                    <a:pt x="135" y="291"/>
                  </a:lnTo>
                  <a:lnTo>
                    <a:pt x="142" y="291"/>
                  </a:lnTo>
                  <a:lnTo>
                    <a:pt x="149" y="291"/>
                  </a:lnTo>
                  <a:lnTo>
                    <a:pt x="156" y="283"/>
                  </a:lnTo>
                  <a:lnTo>
                    <a:pt x="163" y="283"/>
                  </a:lnTo>
                  <a:lnTo>
                    <a:pt x="170" y="276"/>
                  </a:lnTo>
                  <a:lnTo>
                    <a:pt x="170" y="269"/>
                  </a:lnTo>
                  <a:lnTo>
                    <a:pt x="177" y="262"/>
                  </a:lnTo>
                  <a:lnTo>
                    <a:pt x="184" y="255"/>
                  </a:lnTo>
                  <a:lnTo>
                    <a:pt x="191" y="255"/>
                  </a:lnTo>
                  <a:lnTo>
                    <a:pt x="191" y="248"/>
                  </a:lnTo>
                  <a:lnTo>
                    <a:pt x="191" y="241"/>
                  </a:lnTo>
                  <a:lnTo>
                    <a:pt x="191" y="234"/>
                  </a:lnTo>
                  <a:lnTo>
                    <a:pt x="199" y="227"/>
                  </a:lnTo>
                  <a:lnTo>
                    <a:pt x="199" y="220"/>
                  </a:lnTo>
                  <a:lnTo>
                    <a:pt x="206" y="213"/>
                  </a:lnTo>
                  <a:lnTo>
                    <a:pt x="213" y="205"/>
                  </a:lnTo>
                  <a:lnTo>
                    <a:pt x="220" y="213"/>
                  </a:lnTo>
                  <a:lnTo>
                    <a:pt x="227" y="205"/>
                  </a:lnTo>
                  <a:lnTo>
                    <a:pt x="227" y="177"/>
                  </a:lnTo>
                  <a:lnTo>
                    <a:pt x="234" y="170"/>
                  </a:lnTo>
                  <a:lnTo>
                    <a:pt x="234" y="163"/>
                  </a:lnTo>
                  <a:lnTo>
                    <a:pt x="234" y="156"/>
                  </a:lnTo>
                  <a:lnTo>
                    <a:pt x="248" y="142"/>
                  </a:lnTo>
                  <a:lnTo>
                    <a:pt x="255" y="142"/>
                  </a:lnTo>
                  <a:lnTo>
                    <a:pt x="262" y="156"/>
                  </a:lnTo>
                  <a:lnTo>
                    <a:pt x="277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191"/>
                  </a:lnTo>
                  <a:lnTo>
                    <a:pt x="284" y="184"/>
                  </a:lnTo>
                  <a:lnTo>
                    <a:pt x="291" y="177"/>
                  </a:lnTo>
                  <a:lnTo>
                    <a:pt x="298" y="177"/>
                  </a:lnTo>
                  <a:lnTo>
                    <a:pt x="298" y="163"/>
                  </a:lnTo>
                  <a:lnTo>
                    <a:pt x="298" y="156"/>
                  </a:lnTo>
                  <a:lnTo>
                    <a:pt x="305" y="156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26" y="163"/>
                  </a:lnTo>
                  <a:lnTo>
                    <a:pt x="340" y="156"/>
                  </a:lnTo>
                  <a:lnTo>
                    <a:pt x="362" y="142"/>
                  </a:lnTo>
                  <a:lnTo>
                    <a:pt x="369" y="142"/>
                  </a:lnTo>
                  <a:lnTo>
                    <a:pt x="376" y="149"/>
                  </a:lnTo>
                  <a:lnTo>
                    <a:pt x="383" y="149"/>
                  </a:lnTo>
                  <a:lnTo>
                    <a:pt x="390" y="149"/>
                  </a:lnTo>
                  <a:lnTo>
                    <a:pt x="397" y="149"/>
                  </a:lnTo>
                  <a:lnTo>
                    <a:pt x="404" y="149"/>
                  </a:lnTo>
                  <a:lnTo>
                    <a:pt x="404" y="142"/>
                  </a:lnTo>
                  <a:lnTo>
                    <a:pt x="411" y="142"/>
                  </a:lnTo>
                  <a:lnTo>
                    <a:pt x="425" y="113"/>
                  </a:lnTo>
                  <a:lnTo>
                    <a:pt x="432" y="106"/>
                  </a:lnTo>
                  <a:lnTo>
                    <a:pt x="432" y="99"/>
                  </a:lnTo>
                  <a:lnTo>
                    <a:pt x="447" y="99"/>
                  </a:lnTo>
                  <a:lnTo>
                    <a:pt x="447" y="106"/>
                  </a:lnTo>
                  <a:lnTo>
                    <a:pt x="454" y="106"/>
                  </a:lnTo>
                  <a:lnTo>
                    <a:pt x="468" y="99"/>
                  </a:lnTo>
                  <a:lnTo>
                    <a:pt x="468" y="106"/>
                  </a:lnTo>
                  <a:lnTo>
                    <a:pt x="482" y="99"/>
                  </a:lnTo>
                  <a:lnTo>
                    <a:pt x="496" y="92"/>
                  </a:lnTo>
                  <a:lnTo>
                    <a:pt x="503" y="85"/>
                  </a:lnTo>
                  <a:lnTo>
                    <a:pt x="510" y="71"/>
                  </a:lnTo>
                  <a:lnTo>
                    <a:pt x="517" y="64"/>
                  </a:lnTo>
                  <a:lnTo>
                    <a:pt x="532" y="57"/>
                  </a:lnTo>
                  <a:lnTo>
                    <a:pt x="560" y="57"/>
                  </a:lnTo>
                  <a:lnTo>
                    <a:pt x="567" y="57"/>
                  </a:lnTo>
                  <a:lnTo>
                    <a:pt x="567" y="50"/>
                  </a:lnTo>
                  <a:lnTo>
                    <a:pt x="574" y="43"/>
                  </a:lnTo>
                  <a:lnTo>
                    <a:pt x="588" y="35"/>
                  </a:lnTo>
                  <a:lnTo>
                    <a:pt x="595" y="28"/>
                  </a:lnTo>
                  <a:lnTo>
                    <a:pt x="610" y="43"/>
                  </a:lnTo>
                  <a:lnTo>
                    <a:pt x="617" y="35"/>
                  </a:lnTo>
                  <a:lnTo>
                    <a:pt x="624" y="35"/>
                  </a:lnTo>
                  <a:lnTo>
                    <a:pt x="624" y="28"/>
                  </a:lnTo>
                  <a:lnTo>
                    <a:pt x="638" y="28"/>
                  </a:lnTo>
                  <a:lnTo>
                    <a:pt x="652" y="21"/>
                  </a:lnTo>
                  <a:lnTo>
                    <a:pt x="673" y="28"/>
                  </a:lnTo>
                  <a:lnTo>
                    <a:pt x="680" y="21"/>
                  </a:lnTo>
                  <a:lnTo>
                    <a:pt x="688" y="7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14"/>
                  </a:lnTo>
                  <a:lnTo>
                    <a:pt x="716" y="14"/>
                  </a:lnTo>
                  <a:lnTo>
                    <a:pt x="730" y="21"/>
                  </a:lnTo>
                  <a:lnTo>
                    <a:pt x="730" y="14"/>
                  </a:lnTo>
                  <a:lnTo>
                    <a:pt x="737" y="14"/>
                  </a:lnTo>
                  <a:lnTo>
                    <a:pt x="744" y="14"/>
                  </a:lnTo>
                  <a:lnTo>
                    <a:pt x="751" y="14"/>
                  </a:lnTo>
                  <a:lnTo>
                    <a:pt x="758" y="14"/>
                  </a:lnTo>
                  <a:lnTo>
                    <a:pt x="765" y="14"/>
                  </a:lnTo>
                  <a:lnTo>
                    <a:pt x="787" y="28"/>
                  </a:lnTo>
                  <a:lnTo>
                    <a:pt x="794" y="43"/>
                  </a:lnTo>
                  <a:lnTo>
                    <a:pt x="794" y="50"/>
                  </a:lnTo>
                  <a:lnTo>
                    <a:pt x="787" y="57"/>
                  </a:lnTo>
                  <a:lnTo>
                    <a:pt x="780" y="57"/>
                  </a:lnTo>
                  <a:lnTo>
                    <a:pt x="773" y="57"/>
                  </a:lnTo>
                  <a:lnTo>
                    <a:pt x="758" y="64"/>
                  </a:lnTo>
                  <a:lnTo>
                    <a:pt x="758" y="71"/>
                  </a:lnTo>
                  <a:lnTo>
                    <a:pt x="744" y="78"/>
                  </a:lnTo>
                  <a:lnTo>
                    <a:pt x="730" y="85"/>
                  </a:lnTo>
                  <a:lnTo>
                    <a:pt x="723" y="78"/>
                  </a:lnTo>
                  <a:lnTo>
                    <a:pt x="730" y="99"/>
                  </a:lnTo>
                  <a:lnTo>
                    <a:pt x="716" y="106"/>
                  </a:lnTo>
                  <a:lnTo>
                    <a:pt x="723" y="113"/>
                  </a:lnTo>
                  <a:lnTo>
                    <a:pt x="723" y="128"/>
                  </a:lnTo>
                  <a:lnTo>
                    <a:pt x="737" y="135"/>
                  </a:lnTo>
                  <a:lnTo>
                    <a:pt x="744" y="142"/>
                  </a:lnTo>
                  <a:lnTo>
                    <a:pt x="758" y="156"/>
                  </a:lnTo>
                  <a:lnTo>
                    <a:pt x="765" y="156"/>
                  </a:lnTo>
                  <a:lnTo>
                    <a:pt x="773" y="156"/>
                  </a:lnTo>
                  <a:lnTo>
                    <a:pt x="765" y="163"/>
                  </a:lnTo>
                  <a:lnTo>
                    <a:pt x="765" y="170"/>
                  </a:lnTo>
                  <a:lnTo>
                    <a:pt x="758" y="177"/>
                  </a:lnTo>
                  <a:lnTo>
                    <a:pt x="765" y="191"/>
                  </a:lnTo>
                  <a:lnTo>
                    <a:pt x="758" y="198"/>
                  </a:lnTo>
                  <a:lnTo>
                    <a:pt x="744" y="205"/>
                  </a:lnTo>
                  <a:lnTo>
                    <a:pt x="737" y="220"/>
                  </a:lnTo>
                  <a:lnTo>
                    <a:pt x="737" y="213"/>
                  </a:lnTo>
                  <a:lnTo>
                    <a:pt x="723" y="220"/>
                  </a:lnTo>
                  <a:lnTo>
                    <a:pt x="723" y="234"/>
                  </a:lnTo>
                  <a:lnTo>
                    <a:pt x="723" y="241"/>
                  </a:lnTo>
                  <a:lnTo>
                    <a:pt x="695" y="298"/>
                  </a:lnTo>
                  <a:lnTo>
                    <a:pt x="702" y="319"/>
                  </a:lnTo>
                  <a:lnTo>
                    <a:pt x="709" y="319"/>
                  </a:lnTo>
                  <a:lnTo>
                    <a:pt x="716" y="333"/>
                  </a:lnTo>
                  <a:lnTo>
                    <a:pt x="716" y="340"/>
                  </a:lnTo>
                  <a:lnTo>
                    <a:pt x="709" y="347"/>
                  </a:lnTo>
                  <a:lnTo>
                    <a:pt x="709" y="354"/>
                  </a:lnTo>
                  <a:lnTo>
                    <a:pt x="709" y="361"/>
                  </a:lnTo>
                  <a:lnTo>
                    <a:pt x="709" y="368"/>
                  </a:lnTo>
                  <a:lnTo>
                    <a:pt x="709" y="376"/>
                  </a:lnTo>
                  <a:lnTo>
                    <a:pt x="716" y="383"/>
                  </a:lnTo>
                  <a:lnTo>
                    <a:pt x="709" y="383"/>
                  </a:lnTo>
                  <a:lnTo>
                    <a:pt x="716" y="390"/>
                  </a:lnTo>
                  <a:lnTo>
                    <a:pt x="716" y="397"/>
                  </a:lnTo>
                  <a:lnTo>
                    <a:pt x="709" y="397"/>
                  </a:lnTo>
                  <a:lnTo>
                    <a:pt x="702" y="397"/>
                  </a:lnTo>
                  <a:lnTo>
                    <a:pt x="695" y="404"/>
                  </a:lnTo>
                  <a:lnTo>
                    <a:pt x="702" y="411"/>
                  </a:lnTo>
                  <a:lnTo>
                    <a:pt x="702" y="418"/>
                  </a:lnTo>
                  <a:lnTo>
                    <a:pt x="709" y="425"/>
                  </a:lnTo>
                  <a:lnTo>
                    <a:pt x="702" y="432"/>
                  </a:lnTo>
                  <a:lnTo>
                    <a:pt x="702" y="439"/>
                  </a:lnTo>
                  <a:lnTo>
                    <a:pt x="695" y="439"/>
                  </a:lnTo>
                  <a:lnTo>
                    <a:pt x="688" y="446"/>
                  </a:lnTo>
                  <a:lnTo>
                    <a:pt x="680" y="468"/>
                  </a:lnTo>
                  <a:lnTo>
                    <a:pt x="673" y="482"/>
                  </a:lnTo>
                  <a:lnTo>
                    <a:pt x="673" y="496"/>
                  </a:lnTo>
                  <a:lnTo>
                    <a:pt x="673" y="503"/>
                  </a:lnTo>
                  <a:lnTo>
                    <a:pt x="666" y="503"/>
                  </a:lnTo>
                  <a:lnTo>
                    <a:pt x="666" y="510"/>
                  </a:lnTo>
                  <a:lnTo>
                    <a:pt x="659" y="517"/>
                  </a:lnTo>
                  <a:lnTo>
                    <a:pt x="659" y="531"/>
                  </a:lnTo>
                  <a:lnTo>
                    <a:pt x="666" y="539"/>
                  </a:lnTo>
                  <a:lnTo>
                    <a:pt x="659" y="546"/>
                  </a:lnTo>
                  <a:lnTo>
                    <a:pt x="652" y="546"/>
                  </a:lnTo>
                  <a:lnTo>
                    <a:pt x="645" y="553"/>
                  </a:lnTo>
                  <a:lnTo>
                    <a:pt x="638" y="553"/>
                  </a:lnTo>
                  <a:lnTo>
                    <a:pt x="638" y="560"/>
                  </a:lnTo>
                  <a:lnTo>
                    <a:pt x="638" y="567"/>
                  </a:lnTo>
                  <a:lnTo>
                    <a:pt x="645" y="574"/>
                  </a:lnTo>
                  <a:lnTo>
                    <a:pt x="652" y="574"/>
                  </a:lnTo>
                  <a:lnTo>
                    <a:pt x="652" y="581"/>
                  </a:lnTo>
                  <a:lnTo>
                    <a:pt x="666" y="581"/>
                  </a:lnTo>
                  <a:lnTo>
                    <a:pt x="666" y="588"/>
                  </a:lnTo>
                  <a:lnTo>
                    <a:pt x="659" y="602"/>
                  </a:lnTo>
                  <a:lnTo>
                    <a:pt x="666" y="602"/>
                  </a:lnTo>
                  <a:lnTo>
                    <a:pt x="666" y="609"/>
                  </a:lnTo>
                  <a:lnTo>
                    <a:pt x="673" y="616"/>
                  </a:lnTo>
                  <a:lnTo>
                    <a:pt x="673" y="638"/>
                  </a:lnTo>
                  <a:lnTo>
                    <a:pt x="673" y="645"/>
                  </a:lnTo>
                  <a:lnTo>
                    <a:pt x="673" y="652"/>
                  </a:lnTo>
                  <a:lnTo>
                    <a:pt x="673" y="659"/>
                  </a:lnTo>
                  <a:lnTo>
                    <a:pt x="666" y="673"/>
                  </a:lnTo>
                  <a:lnTo>
                    <a:pt x="666" y="680"/>
                  </a:lnTo>
                  <a:lnTo>
                    <a:pt x="666" y="687"/>
                  </a:lnTo>
                  <a:lnTo>
                    <a:pt x="666" y="694"/>
                  </a:lnTo>
                  <a:lnTo>
                    <a:pt x="666" y="709"/>
                  </a:lnTo>
                  <a:lnTo>
                    <a:pt x="659" y="723"/>
                  </a:lnTo>
                  <a:lnTo>
                    <a:pt x="659" y="730"/>
                  </a:lnTo>
                  <a:lnTo>
                    <a:pt x="652" y="744"/>
                  </a:lnTo>
                  <a:lnTo>
                    <a:pt x="645" y="758"/>
                  </a:lnTo>
                  <a:lnTo>
                    <a:pt x="645" y="765"/>
                  </a:lnTo>
                  <a:lnTo>
                    <a:pt x="638" y="765"/>
                  </a:lnTo>
                  <a:lnTo>
                    <a:pt x="631" y="765"/>
                  </a:lnTo>
                  <a:lnTo>
                    <a:pt x="624" y="758"/>
                  </a:lnTo>
                  <a:lnTo>
                    <a:pt x="617" y="765"/>
                  </a:lnTo>
                  <a:lnTo>
                    <a:pt x="610" y="772"/>
                  </a:lnTo>
                  <a:lnTo>
                    <a:pt x="610" y="779"/>
                  </a:lnTo>
                  <a:lnTo>
                    <a:pt x="602" y="779"/>
                  </a:lnTo>
                  <a:lnTo>
                    <a:pt x="595" y="779"/>
                  </a:lnTo>
                  <a:lnTo>
                    <a:pt x="581" y="779"/>
                  </a:lnTo>
                  <a:lnTo>
                    <a:pt x="581" y="787"/>
                  </a:lnTo>
                  <a:lnTo>
                    <a:pt x="581" y="794"/>
                  </a:lnTo>
                  <a:lnTo>
                    <a:pt x="588" y="794"/>
                  </a:lnTo>
                  <a:lnTo>
                    <a:pt x="588" y="801"/>
                  </a:lnTo>
                  <a:lnTo>
                    <a:pt x="581" y="808"/>
                  </a:lnTo>
                  <a:lnTo>
                    <a:pt x="574" y="815"/>
                  </a:lnTo>
                  <a:lnTo>
                    <a:pt x="581" y="829"/>
                  </a:lnTo>
                  <a:lnTo>
                    <a:pt x="574" y="836"/>
                  </a:lnTo>
                  <a:lnTo>
                    <a:pt x="581" y="850"/>
                  </a:lnTo>
                  <a:lnTo>
                    <a:pt x="574" y="850"/>
                  </a:lnTo>
                  <a:lnTo>
                    <a:pt x="567" y="857"/>
                  </a:lnTo>
                  <a:lnTo>
                    <a:pt x="560" y="864"/>
                  </a:lnTo>
                  <a:lnTo>
                    <a:pt x="553" y="857"/>
                  </a:lnTo>
                  <a:lnTo>
                    <a:pt x="546" y="857"/>
                  </a:lnTo>
                  <a:lnTo>
                    <a:pt x="539" y="857"/>
                  </a:lnTo>
                  <a:lnTo>
                    <a:pt x="532" y="857"/>
                  </a:lnTo>
                  <a:lnTo>
                    <a:pt x="517" y="857"/>
                  </a:lnTo>
                  <a:lnTo>
                    <a:pt x="510" y="864"/>
                  </a:lnTo>
                  <a:lnTo>
                    <a:pt x="503" y="864"/>
                  </a:lnTo>
                  <a:lnTo>
                    <a:pt x="496" y="857"/>
                  </a:lnTo>
                  <a:lnTo>
                    <a:pt x="489" y="857"/>
                  </a:lnTo>
                  <a:lnTo>
                    <a:pt x="489" y="872"/>
                  </a:lnTo>
                  <a:lnTo>
                    <a:pt x="482" y="879"/>
                  </a:lnTo>
                  <a:lnTo>
                    <a:pt x="475" y="886"/>
                  </a:lnTo>
                  <a:lnTo>
                    <a:pt x="475" y="893"/>
                  </a:lnTo>
                  <a:lnTo>
                    <a:pt x="468" y="893"/>
                  </a:lnTo>
                  <a:lnTo>
                    <a:pt x="468" y="900"/>
                  </a:lnTo>
                  <a:lnTo>
                    <a:pt x="461" y="900"/>
                  </a:lnTo>
                  <a:lnTo>
                    <a:pt x="454" y="914"/>
                  </a:lnTo>
                  <a:lnTo>
                    <a:pt x="468" y="921"/>
                  </a:lnTo>
                  <a:lnTo>
                    <a:pt x="475" y="921"/>
                  </a:lnTo>
                  <a:lnTo>
                    <a:pt x="475" y="935"/>
                  </a:lnTo>
                  <a:lnTo>
                    <a:pt x="461" y="935"/>
                  </a:lnTo>
                  <a:lnTo>
                    <a:pt x="447" y="949"/>
                  </a:lnTo>
                  <a:lnTo>
                    <a:pt x="432" y="957"/>
                  </a:lnTo>
                  <a:lnTo>
                    <a:pt x="425" y="949"/>
                  </a:lnTo>
                  <a:lnTo>
                    <a:pt x="425" y="942"/>
                  </a:lnTo>
                  <a:lnTo>
                    <a:pt x="432" y="942"/>
                  </a:lnTo>
                  <a:lnTo>
                    <a:pt x="432" y="935"/>
                  </a:lnTo>
                  <a:lnTo>
                    <a:pt x="425" y="921"/>
                  </a:lnTo>
                  <a:lnTo>
                    <a:pt x="411" y="921"/>
                  </a:lnTo>
                  <a:lnTo>
                    <a:pt x="397" y="921"/>
                  </a:lnTo>
                  <a:lnTo>
                    <a:pt x="397" y="914"/>
                  </a:lnTo>
                  <a:lnTo>
                    <a:pt x="383" y="914"/>
                  </a:lnTo>
                  <a:lnTo>
                    <a:pt x="369" y="914"/>
                  </a:lnTo>
                  <a:lnTo>
                    <a:pt x="362" y="921"/>
                  </a:lnTo>
                  <a:lnTo>
                    <a:pt x="354" y="914"/>
                  </a:lnTo>
                  <a:lnTo>
                    <a:pt x="347" y="914"/>
                  </a:lnTo>
                  <a:lnTo>
                    <a:pt x="340" y="914"/>
                  </a:lnTo>
                  <a:lnTo>
                    <a:pt x="333" y="907"/>
                  </a:lnTo>
                  <a:lnTo>
                    <a:pt x="319" y="907"/>
                  </a:lnTo>
                  <a:lnTo>
                    <a:pt x="291" y="907"/>
                  </a:lnTo>
                  <a:lnTo>
                    <a:pt x="284" y="914"/>
                  </a:lnTo>
                  <a:lnTo>
                    <a:pt x="277" y="914"/>
                  </a:lnTo>
                  <a:lnTo>
                    <a:pt x="269" y="914"/>
                  </a:lnTo>
                  <a:lnTo>
                    <a:pt x="241" y="914"/>
                  </a:lnTo>
                  <a:lnTo>
                    <a:pt x="234" y="914"/>
                  </a:lnTo>
                  <a:lnTo>
                    <a:pt x="227" y="893"/>
                  </a:lnTo>
                  <a:lnTo>
                    <a:pt x="220" y="864"/>
                  </a:lnTo>
                  <a:lnTo>
                    <a:pt x="220" y="850"/>
                  </a:lnTo>
                  <a:lnTo>
                    <a:pt x="213" y="843"/>
                  </a:lnTo>
                  <a:lnTo>
                    <a:pt x="206" y="829"/>
                  </a:lnTo>
                  <a:lnTo>
                    <a:pt x="206" y="822"/>
                  </a:lnTo>
                  <a:lnTo>
                    <a:pt x="213" y="822"/>
                  </a:lnTo>
                  <a:lnTo>
                    <a:pt x="213" y="815"/>
                  </a:lnTo>
                  <a:lnTo>
                    <a:pt x="220" y="808"/>
                  </a:lnTo>
                  <a:lnTo>
                    <a:pt x="220" y="801"/>
                  </a:lnTo>
                  <a:lnTo>
                    <a:pt x="220" y="787"/>
                  </a:lnTo>
                  <a:lnTo>
                    <a:pt x="227" y="779"/>
                  </a:lnTo>
                  <a:lnTo>
                    <a:pt x="220" y="772"/>
                  </a:lnTo>
                  <a:lnTo>
                    <a:pt x="220" y="765"/>
                  </a:lnTo>
                  <a:lnTo>
                    <a:pt x="213" y="758"/>
                  </a:lnTo>
                  <a:lnTo>
                    <a:pt x="199" y="765"/>
                  </a:lnTo>
                  <a:lnTo>
                    <a:pt x="191" y="765"/>
                  </a:lnTo>
                  <a:lnTo>
                    <a:pt x="184" y="758"/>
                  </a:lnTo>
                  <a:lnTo>
                    <a:pt x="177" y="758"/>
                  </a:lnTo>
                  <a:lnTo>
                    <a:pt x="170" y="758"/>
                  </a:lnTo>
                  <a:lnTo>
                    <a:pt x="163" y="758"/>
                  </a:lnTo>
                  <a:lnTo>
                    <a:pt x="163" y="751"/>
                  </a:lnTo>
                  <a:lnTo>
                    <a:pt x="156" y="744"/>
                  </a:lnTo>
                  <a:lnTo>
                    <a:pt x="149" y="744"/>
                  </a:lnTo>
                  <a:lnTo>
                    <a:pt x="142" y="744"/>
                  </a:lnTo>
                  <a:lnTo>
                    <a:pt x="142" y="751"/>
                  </a:lnTo>
                  <a:lnTo>
                    <a:pt x="135" y="744"/>
                  </a:lnTo>
                  <a:lnTo>
                    <a:pt x="128" y="751"/>
                  </a:lnTo>
                  <a:lnTo>
                    <a:pt x="121" y="751"/>
                  </a:lnTo>
                  <a:lnTo>
                    <a:pt x="121" y="737"/>
                  </a:lnTo>
                  <a:lnTo>
                    <a:pt x="114" y="737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4" name="Freeform 19"/>
            <p:cNvSpPr>
              <a:spLocks noEditPoints="1"/>
            </p:cNvSpPr>
            <p:nvPr/>
          </p:nvSpPr>
          <p:spPr bwMode="auto">
            <a:xfrm>
              <a:off x="3495675" y="5340350"/>
              <a:ext cx="842963" cy="1401763"/>
            </a:xfrm>
            <a:custGeom>
              <a:avLst/>
              <a:gdLst>
                <a:gd name="T0" fmla="*/ 2147483647 w 610"/>
                <a:gd name="T1" fmla="*/ 2147483647 h 1170"/>
                <a:gd name="T2" fmla="*/ 2147483647 w 610"/>
                <a:gd name="T3" fmla="*/ 2147483647 h 1170"/>
                <a:gd name="T4" fmla="*/ 2147483647 w 610"/>
                <a:gd name="T5" fmla="*/ 2147483647 h 1170"/>
                <a:gd name="T6" fmla="*/ 2147483647 w 610"/>
                <a:gd name="T7" fmla="*/ 2147483647 h 1170"/>
                <a:gd name="T8" fmla="*/ 2147483647 w 610"/>
                <a:gd name="T9" fmla="*/ 2147483647 h 1170"/>
                <a:gd name="T10" fmla="*/ 2147483647 w 610"/>
                <a:gd name="T11" fmla="*/ 2147483647 h 1170"/>
                <a:gd name="T12" fmla="*/ 2147483647 w 610"/>
                <a:gd name="T13" fmla="*/ 2147483647 h 1170"/>
                <a:gd name="T14" fmla="*/ 2147483647 w 610"/>
                <a:gd name="T15" fmla="*/ 2147483647 h 1170"/>
                <a:gd name="T16" fmla="*/ 2147483647 w 610"/>
                <a:gd name="T17" fmla="*/ 2147483647 h 1170"/>
                <a:gd name="T18" fmla="*/ 2147483647 w 610"/>
                <a:gd name="T19" fmla="*/ 2147483647 h 1170"/>
                <a:gd name="T20" fmla="*/ 2147483647 w 610"/>
                <a:gd name="T21" fmla="*/ 2147483647 h 1170"/>
                <a:gd name="T22" fmla="*/ 2147483647 w 610"/>
                <a:gd name="T23" fmla="*/ 2147483647 h 1170"/>
                <a:gd name="T24" fmla="*/ 2147483647 w 610"/>
                <a:gd name="T25" fmla="*/ 2147483647 h 1170"/>
                <a:gd name="T26" fmla="*/ 2147483647 w 610"/>
                <a:gd name="T27" fmla="*/ 2147483647 h 1170"/>
                <a:gd name="T28" fmla="*/ 2147483647 w 610"/>
                <a:gd name="T29" fmla="*/ 2147483647 h 1170"/>
                <a:gd name="T30" fmla="*/ 2147483647 w 610"/>
                <a:gd name="T31" fmla="*/ 2147483647 h 1170"/>
                <a:gd name="T32" fmla="*/ 2147483647 w 610"/>
                <a:gd name="T33" fmla="*/ 2147483647 h 1170"/>
                <a:gd name="T34" fmla="*/ 2147483647 w 610"/>
                <a:gd name="T35" fmla="*/ 2147483647 h 1170"/>
                <a:gd name="T36" fmla="*/ 2147483647 w 610"/>
                <a:gd name="T37" fmla="*/ 2147483647 h 1170"/>
                <a:gd name="T38" fmla="*/ 2147483647 w 610"/>
                <a:gd name="T39" fmla="*/ 2147483647 h 1170"/>
                <a:gd name="T40" fmla="*/ 2147483647 w 610"/>
                <a:gd name="T41" fmla="*/ 2147483647 h 1170"/>
                <a:gd name="T42" fmla="*/ 2147483647 w 610"/>
                <a:gd name="T43" fmla="*/ 2147483647 h 1170"/>
                <a:gd name="T44" fmla="*/ 2147483647 w 610"/>
                <a:gd name="T45" fmla="*/ 2147483647 h 1170"/>
                <a:gd name="T46" fmla="*/ 2147483647 w 610"/>
                <a:gd name="T47" fmla="*/ 2147483647 h 1170"/>
                <a:gd name="T48" fmla="*/ 2147483647 w 610"/>
                <a:gd name="T49" fmla="*/ 2147483647 h 1170"/>
                <a:gd name="T50" fmla="*/ 2147483647 w 610"/>
                <a:gd name="T51" fmla="*/ 2147483647 h 1170"/>
                <a:gd name="T52" fmla="*/ 2147483647 w 610"/>
                <a:gd name="T53" fmla="*/ 2147483647 h 1170"/>
                <a:gd name="T54" fmla="*/ 2147483647 w 610"/>
                <a:gd name="T55" fmla="*/ 2147483647 h 1170"/>
                <a:gd name="T56" fmla="*/ 2147483647 w 610"/>
                <a:gd name="T57" fmla="*/ 2147483647 h 1170"/>
                <a:gd name="T58" fmla="*/ 2147483647 w 610"/>
                <a:gd name="T59" fmla="*/ 2147483647 h 1170"/>
                <a:gd name="T60" fmla="*/ 2147483647 w 610"/>
                <a:gd name="T61" fmla="*/ 2147483647 h 1170"/>
                <a:gd name="T62" fmla="*/ 2147483647 w 610"/>
                <a:gd name="T63" fmla="*/ 2147483647 h 1170"/>
                <a:gd name="T64" fmla="*/ 2147483647 w 610"/>
                <a:gd name="T65" fmla="*/ 2147483647 h 1170"/>
                <a:gd name="T66" fmla="*/ 2147483647 w 610"/>
                <a:gd name="T67" fmla="*/ 2147483647 h 1170"/>
                <a:gd name="T68" fmla="*/ 2147483647 w 610"/>
                <a:gd name="T69" fmla="*/ 2147483647 h 1170"/>
                <a:gd name="T70" fmla="*/ 2147483647 w 610"/>
                <a:gd name="T71" fmla="*/ 2147483647 h 1170"/>
                <a:gd name="T72" fmla="*/ 2147483647 w 610"/>
                <a:gd name="T73" fmla="*/ 2147483647 h 1170"/>
                <a:gd name="T74" fmla="*/ 2147483647 w 610"/>
                <a:gd name="T75" fmla="*/ 2147483647 h 1170"/>
                <a:gd name="T76" fmla="*/ 2147483647 w 610"/>
                <a:gd name="T77" fmla="*/ 2147483647 h 1170"/>
                <a:gd name="T78" fmla="*/ 2147483647 w 610"/>
                <a:gd name="T79" fmla="*/ 2147483647 h 1170"/>
                <a:gd name="T80" fmla="*/ 2147483647 w 610"/>
                <a:gd name="T81" fmla="*/ 2147483647 h 1170"/>
                <a:gd name="T82" fmla="*/ 2147483647 w 610"/>
                <a:gd name="T83" fmla="*/ 2147483647 h 1170"/>
                <a:gd name="T84" fmla="*/ 2147483647 w 610"/>
                <a:gd name="T85" fmla="*/ 2147483647 h 1170"/>
                <a:gd name="T86" fmla="*/ 2147483647 w 610"/>
                <a:gd name="T87" fmla="*/ 2147483647 h 1170"/>
                <a:gd name="T88" fmla="*/ 2147483647 w 610"/>
                <a:gd name="T89" fmla="*/ 2147483647 h 1170"/>
                <a:gd name="T90" fmla="*/ 2147483647 w 610"/>
                <a:gd name="T91" fmla="*/ 2147483647 h 1170"/>
                <a:gd name="T92" fmla="*/ 2147483647 w 610"/>
                <a:gd name="T93" fmla="*/ 2147483647 h 1170"/>
                <a:gd name="T94" fmla="*/ 2147483647 w 610"/>
                <a:gd name="T95" fmla="*/ 2147483647 h 1170"/>
                <a:gd name="T96" fmla="*/ 2147483647 w 610"/>
                <a:gd name="T97" fmla="*/ 2147483647 h 1170"/>
                <a:gd name="T98" fmla="*/ 2147483647 w 610"/>
                <a:gd name="T99" fmla="*/ 2147483647 h 1170"/>
                <a:gd name="T100" fmla="*/ 2147483647 w 610"/>
                <a:gd name="T101" fmla="*/ 2147483647 h 1170"/>
                <a:gd name="T102" fmla="*/ 2147483647 w 610"/>
                <a:gd name="T103" fmla="*/ 2147483647 h 1170"/>
                <a:gd name="T104" fmla="*/ 2147483647 w 610"/>
                <a:gd name="T105" fmla="*/ 2147483647 h 1170"/>
                <a:gd name="T106" fmla="*/ 2147483647 w 610"/>
                <a:gd name="T107" fmla="*/ 2147483647 h 1170"/>
                <a:gd name="T108" fmla="*/ 2147483647 w 610"/>
                <a:gd name="T109" fmla="*/ 2147483647 h 1170"/>
                <a:gd name="T110" fmla="*/ 2147483647 w 610"/>
                <a:gd name="T111" fmla="*/ 2147483647 h 1170"/>
                <a:gd name="T112" fmla="*/ 2147483647 w 610"/>
                <a:gd name="T113" fmla="*/ 2147483647 h 1170"/>
                <a:gd name="T114" fmla="*/ 2147483647 w 610"/>
                <a:gd name="T115" fmla="*/ 2147483647 h 1170"/>
                <a:gd name="T116" fmla="*/ 2147483647 w 610"/>
                <a:gd name="T117" fmla="*/ 2147483647 h 11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0"/>
                <a:gd name="T178" fmla="*/ 0 h 1170"/>
                <a:gd name="T179" fmla="*/ 610 w 610"/>
                <a:gd name="T180" fmla="*/ 1170 h 11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0" h="1170">
                  <a:moveTo>
                    <a:pt x="603" y="929"/>
                  </a:moveTo>
                  <a:lnTo>
                    <a:pt x="603" y="936"/>
                  </a:lnTo>
                  <a:lnTo>
                    <a:pt x="596" y="943"/>
                  </a:lnTo>
                  <a:lnTo>
                    <a:pt x="589" y="943"/>
                  </a:lnTo>
                  <a:lnTo>
                    <a:pt x="596" y="957"/>
                  </a:lnTo>
                  <a:lnTo>
                    <a:pt x="596" y="964"/>
                  </a:lnTo>
                  <a:lnTo>
                    <a:pt x="596" y="992"/>
                  </a:lnTo>
                  <a:lnTo>
                    <a:pt x="596" y="999"/>
                  </a:lnTo>
                  <a:lnTo>
                    <a:pt x="603" y="999"/>
                  </a:lnTo>
                  <a:lnTo>
                    <a:pt x="603" y="1007"/>
                  </a:lnTo>
                  <a:lnTo>
                    <a:pt x="589" y="1014"/>
                  </a:lnTo>
                  <a:lnTo>
                    <a:pt x="589" y="1028"/>
                  </a:lnTo>
                  <a:lnTo>
                    <a:pt x="582" y="1028"/>
                  </a:lnTo>
                  <a:lnTo>
                    <a:pt x="575" y="1035"/>
                  </a:lnTo>
                  <a:lnTo>
                    <a:pt x="582" y="1042"/>
                  </a:lnTo>
                  <a:lnTo>
                    <a:pt x="575" y="1042"/>
                  </a:lnTo>
                  <a:lnTo>
                    <a:pt x="575" y="1049"/>
                  </a:lnTo>
                  <a:lnTo>
                    <a:pt x="553" y="1056"/>
                  </a:lnTo>
                  <a:lnTo>
                    <a:pt x="546" y="1056"/>
                  </a:lnTo>
                  <a:lnTo>
                    <a:pt x="539" y="1063"/>
                  </a:lnTo>
                  <a:lnTo>
                    <a:pt x="539" y="1070"/>
                  </a:lnTo>
                  <a:lnTo>
                    <a:pt x="546" y="1077"/>
                  </a:lnTo>
                  <a:lnTo>
                    <a:pt x="539" y="1092"/>
                  </a:lnTo>
                  <a:lnTo>
                    <a:pt x="539" y="1106"/>
                  </a:lnTo>
                  <a:lnTo>
                    <a:pt x="546" y="1120"/>
                  </a:lnTo>
                  <a:lnTo>
                    <a:pt x="546" y="1127"/>
                  </a:lnTo>
                  <a:lnTo>
                    <a:pt x="553" y="1134"/>
                  </a:lnTo>
                  <a:lnTo>
                    <a:pt x="560" y="1141"/>
                  </a:lnTo>
                  <a:lnTo>
                    <a:pt x="560" y="1155"/>
                  </a:lnTo>
                  <a:lnTo>
                    <a:pt x="567" y="1162"/>
                  </a:lnTo>
                  <a:lnTo>
                    <a:pt x="560" y="1170"/>
                  </a:lnTo>
                  <a:lnTo>
                    <a:pt x="546" y="1170"/>
                  </a:lnTo>
                  <a:lnTo>
                    <a:pt x="546" y="1162"/>
                  </a:lnTo>
                  <a:lnTo>
                    <a:pt x="546" y="1148"/>
                  </a:lnTo>
                  <a:lnTo>
                    <a:pt x="532" y="1148"/>
                  </a:lnTo>
                  <a:lnTo>
                    <a:pt x="525" y="1134"/>
                  </a:lnTo>
                  <a:lnTo>
                    <a:pt x="518" y="1127"/>
                  </a:lnTo>
                  <a:lnTo>
                    <a:pt x="518" y="1120"/>
                  </a:lnTo>
                  <a:lnTo>
                    <a:pt x="511" y="1127"/>
                  </a:lnTo>
                  <a:lnTo>
                    <a:pt x="504" y="1127"/>
                  </a:lnTo>
                  <a:lnTo>
                    <a:pt x="497" y="1120"/>
                  </a:lnTo>
                  <a:lnTo>
                    <a:pt x="497" y="1113"/>
                  </a:lnTo>
                  <a:lnTo>
                    <a:pt x="497" y="1120"/>
                  </a:lnTo>
                  <a:lnTo>
                    <a:pt x="489" y="1120"/>
                  </a:lnTo>
                  <a:lnTo>
                    <a:pt x="489" y="1113"/>
                  </a:lnTo>
                  <a:lnTo>
                    <a:pt x="482" y="1113"/>
                  </a:lnTo>
                  <a:lnTo>
                    <a:pt x="475" y="1113"/>
                  </a:lnTo>
                  <a:lnTo>
                    <a:pt x="468" y="1106"/>
                  </a:lnTo>
                  <a:lnTo>
                    <a:pt x="461" y="1106"/>
                  </a:lnTo>
                  <a:lnTo>
                    <a:pt x="454" y="1092"/>
                  </a:lnTo>
                  <a:lnTo>
                    <a:pt x="447" y="1092"/>
                  </a:lnTo>
                  <a:lnTo>
                    <a:pt x="447" y="1099"/>
                  </a:lnTo>
                  <a:lnTo>
                    <a:pt x="440" y="1099"/>
                  </a:lnTo>
                  <a:lnTo>
                    <a:pt x="440" y="1106"/>
                  </a:lnTo>
                  <a:lnTo>
                    <a:pt x="433" y="1113"/>
                  </a:lnTo>
                  <a:lnTo>
                    <a:pt x="433" y="1127"/>
                  </a:lnTo>
                  <a:lnTo>
                    <a:pt x="426" y="1134"/>
                  </a:lnTo>
                  <a:lnTo>
                    <a:pt x="426" y="1141"/>
                  </a:lnTo>
                  <a:lnTo>
                    <a:pt x="412" y="1141"/>
                  </a:lnTo>
                  <a:lnTo>
                    <a:pt x="404" y="1134"/>
                  </a:lnTo>
                  <a:lnTo>
                    <a:pt x="404" y="1127"/>
                  </a:lnTo>
                  <a:lnTo>
                    <a:pt x="397" y="1120"/>
                  </a:lnTo>
                  <a:lnTo>
                    <a:pt x="397" y="1127"/>
                  </a:lnTo>
                  <a:lnTo>
                    <a:pt x="390" y="1120"/>
                  </a:lnTo>
                  <a:lnTo>
                    <a:pt x="397" y="1085"/>
                  </a:lnTo>
                  <a:lnTo>
                    <a:pt x="397" y="1077"/>
                  </a:lnTo>
                  <a:lnTo>
                    <a:pt x="397" y="1070"/>
                  </a:lnTo>
                  <a:lnTo>
                    <a:pt x="397" y="1063"/>
                  </a:lnTo>
                  <a:lnTo>
                    <a:pt x="390" y="1063"/>
                  </a:lnTo>
                  <a:lnTo>
                    <a:pt x="390" y="1049"/>
                  </a:lnTo>
                  <a:lnTo>
                    <a:pt x="383" y="1049"/>
                  </a:lnTo>
                  <a:lnTo>
                    <a:pt x="376" y="1042"/>
                  </a:lnTo>
                  <a:lnTo>
                    <a:pt x="376" y="1035"/>
                  </a:lnTo>
                  <a:lnTo>
                    <a:pt x="369" y="1014"/>
                  </a:lnTo>
                  <a:lnTo>
                    <a:pt x="369" y="1007"/>
                  </a:lnTo>
                  <a:lnTo>
                    <a:pt x="376" y="999"/>
                  </a:lnTo>
                  <a:lnTo>
                    <a:pt x="383" y="999"/>
                  </a:lnTo>
                  <a:lnTo>
                    <a:pt x="383" y="992"/>
                  </a:lnTo>
                  <a:lnTo>
                    <a:pt x="376" y="992"/>
                  </a:lnTo>
                  <a:lnTo>
                    <a:pt x="383" y="978"/>
                  </a:lnTo>
                  <a:lnTo>
                    <a:pt x="390" y="985"/>
                  </a:lnTo>
                  <a:lnTo>
                    <a:pt x="390" y="978"/>
                  </a:lnTo>
                  <a:lnTo>
                    <a:pt x="390" y="964"/>
                  </a:lnTo>
                  <a:lnTo>
                    <a:pt x="383" y="950"/>
                  </a:lnTo>
                  <a:lnTo>
                    <a:pt x="383" y="943"/>
                  </a:lnTo>
                  <a:lnTo>
                    <a:pt x="397" y="936"/>
                  </a:lnTo>
                  <a:lnTo>
                    <a:pt x="397" y="943"/>
                  </a:lnTo>
                  <a:lnTo>
                    <a:pt x="397" y="936"/>
                  </a:lnTo>
                  <a:lnTo>
                    <a:pt x="404" y="936"/>
                  </a:lnTo>
                  <a:lnTo>
                    <a:pt x="397" y="929"/>
                  </a:lnTo>
                  <a:lnTo>
                    <a:pt x="397" y="922"/>
                  </a:lnTo>
                  <a:lnTo>
                    <a:pt x="397" y="914"/>
                  </a:lnTo>
                  <a:lnTo>
                    <a:pt x="390" y="907"/>
                  </a:lnTo>
                  <a:lnTo>
                    <a:pt x="390" y="900"/>
                  </a:lnTo>
                  <a:lnTo>
                    <a:pt x="390" y="893"/>
                  </a:lnTo>
                  <a:lnTo>
                    <a:pt x="383" y="893"/>
                  </a:lnTo>
                  <a:lnTo>
                    <a:pt x="383" y="886"/>
                  </a:lnTo>
                  <a:lnTo>
                    <a:pt x="383" y="879"/>
                  </a:lnTo>
                  <a:lnTo>
                    <a:pt x="383" y="872"/>
                  </a:lnTo>
                  <a:lnTo>
                    <a:pt x="376" y="865"/>
                  </a:lnTo>
                  <a:lnTo>
                    <a:pt x="376" y="858"/>
                  </a:lnTo>
                  <a:lnTo>
                    <a:pt x="376" y="844"/>
                  </a:lnTo>
                  <a:lnTo>
                    <a:pt x="376" y="837"/>
                  </a:lnTo>
                  <a:lnTo>
                    <a:pt x="362" y="815"/>
                  </a:lnTo>
                  <a:lnTo>
                    <a:pt x="369" y="801"/>
                  </a:lnTo>
                  <a:lnTo>
                    <a:pt x="355" y="787"/>
                  </a:lnTo>
                  <a:lnTo>
                    <a:pt x="355" y="780"/>
                  </a:lnTo>
                  <a:lnTo>
                    <a:pt x="348" y="766"/>
                  </a:lnTo>
                  <a:lnTo>
                    <a:pt x="341" y="751"/>
                  </a:lnTo>
                  <a:lnTo>
                    <a:pt x="326" y="744"/>
                  </a:lnTo>
                  <a:lnTo>
                    <a:pt x="334" y="730"/>
                  </a:lnTo>
                  <a:lnTo>
                    <a:pt x="319" y="702"/>
                  </a:lnTo>
                  <a:lnTo>
                    <a:pt x="319" y="688"/>
                  </a:lnTo>
                  <a:lnTo>
                    <a:pt x="312" y="674"/>
                  </a:lnTo>
                  <a:lnTo>
                    <a:pt x="284" y="645"/>
                  </a:lnTo>
                  <a:lnTo>
                    <a:pt x="277" y="631"/>
                  </a:lnTo>
                  <a:lnTo>
                    <a:pt x="263" y="617"/>
                  </a:lnTo>
                  <a:lnTo>
                    <a:pt x="234" y="589"/>
                  </a:lnTo>
                  <a:lnTo>
                    <a:pt x="220" y="581"/>
                  </a:lnTo>
                  <a:lnTo>
                    <a:pt x="121" y="525"/>
                  </a:lnTo>
                  <a:lnTo>
                    <a:pt x="114" y="518"/>
                  </a:lnTo>
                  <a:lnTo>
                    <a:pt x="100" y="496"/>
                  </a:lnTo>
                  <a:lnTo>
                    <a:pt x="93" y="496"/>
                  </a:lnTo>
                  <a:lnTo>
                    <a:pt x="100" y="496"/>
                  </a:lnTo>
                  <a:lnTo>
                    <a:pt x="93" y="496"/>
                  </a:lnTo>
                  <a:lnTo>
                    <a:pt x="100" y="496"/>
                  </a:lnTo>
                  <a:lnTo>
                    <a:pt x="100" y="489"/>
                  </a:lnTo>
                  <a:lnTo>
                    <a:pt x="93" y="489"/>
                  </a:lnTo>
                  <a:lnTo>
                    <a:pt x="78" y="482"/>
                  </a:lnTo>
                  <a:lnTo>
                    <a:pt x="78" y="447"/>
                  </a:lnTo>
                  <a:lnTo>
                    <a:pt x="78" y="418"/>
                  </a:lnTo>
                  <a:lnTo>
                    <a:pt x="86" y="418"/>
                  </a:lnTo>
                  <a:lnTo>
                    <a:pt x="93" y="404"/>
                  </a:lnTo>
                  <a:lnTo>
                    <a:pt x="93" y="397"/>
                  </a:lnTo>
                  <a:lnTo>
                    <a:pt x="100" y="390"/>
                  </a:lnTo>
                  <a:lnTo>
                    <a:pt x="107" y="369"/>
                  </a:lnTo>
                  <a:lnTo>
                    <a:pt x="107" y="348"/>
                  </a:lnTo>
                  <a:lnTo>
                    <a:pt x="107" y="341"/>
                  </a:lnTo>
                  <a:lnTo>
                    <a:pt x="100" y="326"/>
                  </a:lnTo>
                  <a:lnTo>
                    <a:pt x="93" y="319"/>
                  </a:lnTo>
                  <a:lnTo>
                    <a:pt x="93" y="305"/>
                  </a:lnTo>
                  <a:lnTo>
                    <a:pt x="93" y="263"/>
                  </a:lnTo>
                  <a:lnTo>
                    <a:pt x="100" y="248"/>
                  </a:lnTo>
                  <a:lnTo>
                    <a:pt x="100" y="241"/>
                  </a:lnTo>
                  <a:lnTo>
                    <a:pt x="107" y="234"/>
                  </a:lnTo>
                  <a:lnTo>
                    <a:pt x="114" y="213"/>
                  </a:lnTo>
                  <a:lnTo>
                    <a:pt x="114" y="192"/>
                  </a:lnTo>
                  <a:lnTo>
                    <a:pt x="114" y="142"/>
                  </a:lnTo>
                  <a:lnTo>
                    <a:pt x="121" y="121"/>
                  </a:lnTo>
                  <a:lnTo>
                    <a:pt x="128" y="100"/>
                  </a:lnTo>
                  <a:lnTo>
                    <a:pt x="128" y="85"/>
                  </a:lnTo>
                  <a:lnTo>
                    <a:pt x="128" y="78"/>
                  </a:lnTo>
                  <a:lnTo>
                    <a:pt x="135" y="71"/>
                  </a:lnTo>
                  <a:lnTo>
                    <a:pt x="135" y="64"/>
                  </a:lnTo>
                  <a:lnTo>
                    <a:pt x="142" y="57"/>
                  </a:lnTo>
                  <a:lnTo>
                    <a:pt x="149" y="64"/>
                  </a:lnTo>
                  <a:lnTo>
                    <a:pt x="163" y="64"/>
                  </a:lnTo>
                  <a:lnTo>
                    <a:pt x="171" y="64"/>
                  </a:lnTo>
                  <a:lnTo>
                    <a:pt x="178" y="71"/>
                  </a:lnTo>
                  <a:lnTo>
                    <a:pt x="185" y="64"/>
                  </a:lnTo>
                  <a:lnTo>
                    <a:pt x="192" y="64"/>
                  </a:lnTo>
                  <a:lnTo>
                    <a:pt x="199" y="64"/>
                  </a:lnTo>
                  <a:lnTo>
                    <a:pt x="206" y="71"/>
                  </a:lnTo>
                  <a:lnTo>
                    <a:pt x="227" y="71"/>
                  </a:lnTo>
                  <a:lnTo>
                    <a:pt x="241" y="57"/>
                  </a:lnTo>
                  <a:lnTo>
                    <a:pt x="241" y="50"/>
                  </a:lnTo>
                  <a:lnTo>
                    <a:pt x="249" y="43"/>
                  </a:lnTo>
                  <a:lnTo>
                    <a:pt x="277" y="22"/>
                  </a:lnTo>
                  <a:lnTo>
                    <a:pt x="291" y="15"/>
                  </a:lnTo>
                  <a:lnTo>
                    <a:pt x="298" y="15"/>
                  </a:lnTo>
                  <a:lnTo>
                    <a:pt x="326" y="0"/>
                  </a:lnTo>
                  <a:lnTo>
                    <a:pt x="326" y="15"/>
                  </a:lnTo>
                  <a:lnTo>
                    <a:pt x="334" y="15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1" y="36"/>
                  </a:lnTo>
                  <a:lnTo>
                    <a:pt x="348" y="36"/>
                  </a:lnTo>
                  <a:lnTo>
                    <a:pt x="355" y="36"/>
                  </a:lnTo>
                  <a:lnTo>
                    <a:pt x="362" y="36"/>
                  </a:lnTo>
                  <a:lnTo>
                    <a:pt x="362" y="29"/>
                  </a:lnTo>
                  <a:lnTo>
                    <a:pt x="376" y="29"/>
                  </a:lnTo>
                  <a:lnTo>
                    <a:pt x="376" y="22"/>
                  </a:lnTo>
                  <a:lnTo>
                    <a:pt x="390" y="7"/>
                  </a:lnTo>
                  <a:lnTo>
                    <a:pt x="404" y="7"/>
                  </a:lnTo>
                  <a:lnTo>
                    <a:pt x="412" y="7"/>
                  </a:lnTo>
                  <a:lnTo>
                    <a:pt x="419" y="15"/>
                  </a:lnTo>
                  <a:lnTo>
                    <a:pt x="433" y="15"/>
                  </a:lnTo>
                  <a:lnTo>
                    <a:pt x="440" y="29"/>
                  </a:lnTo>
                  <a:lnTo>
                    <a:pt x="447" y="29"/>
                  </a:lnTo>
                  <a:lnTo>
                    <a:pt x="454" y="36"/>
                  </a:lnTo>
                  <a:lnTo>
                    <a:pt x="454" y="43"/>
                  </a:lnTo>
                  <a:lnTo>
                    <a:pt x="468" y="57"/>
                  </a:lnTo>
                  <a:lnTo>
                    <a:pt x="468" y="64"/>
                  </a:lnTo>
                  <a:lnTo>
                    <a:pt x="475" y="57"/>
                  </a:lnTo>
                  <a:lnTo>
                    <a:pt x="482" y="57"/>
                  </a:lnTo>
                  <a:lnTo>
                    <a:pt x="482" y="43"/>
                  </a:lnTo>
                  <a:lnTo>
                    <a:pt x="489" y="43"/>
                  </a:lnTo>
                  <a:lnTo>
                    <a:pt x="497" y="43"/>
                  </a:lnTo>
                  <a:lnTo>
                    <a:pt x="511" y="36"/>
                  </a:lnTo>
                  <a:lnTo>
                    <a:pt x="511" y="29"/>
                  </a:lnTo>
                  <a:lnTo>
                    <a:pt x="525" y="29"/>
                  </a:lnTo>
                  <a:lnTo>
                    <a:pt x="532" y="29"/>
                  </a:lnTo>
                  <a:lnTo>
                    <a:pt x="539" y="36"/>
                  </a:lnTo>
                  <a:lnTo>
                    <a:pt x="539" y="43"/>
                  </a:lnTo>
                  <a:lnTo>
                    <a:pt x="546" y="43"/>
                  </a:lnTo>
                  <a:lnTo>
                    <a:pt x="553" y="36"/>
                  </a:lnTo>
                  <a:lnTo>
                    <a:pt x="560" y="43"/>
                  </a:lnTo>
                  <a:lnTo>
                    <a:pt x="560" y="50"/>
                  </a:lnTo>
                  <a:lnTo>
                    <a:pt x="567" y="64"/>
                  </a:lnTo>
                  <a:lnTo>
                    <a:pt x="560" y="71"/>
                  </a:lnTo>
                  <a:lnTo>
                    <a:pt x="567" y="78"/>
                  </a:lnTo>
                  <a:lnTo>
                    <a:pt x="575" y="85"/>
                  </a:lnTo>
                  <a:lnTo>
                    <a:pt x="582" y="85"/>
                  </a:lnTo>
                  <a:lnTo>
                    <a:pt x="596" y="92"/>
                  </a:lnTo>
                  <a:lnTo>
                    <a:pt x="603" y="100"/>
                  </a:lnTo>
                  <a:lnTo>
                    <a:pt x="603" y="107"/>
                  </a:lnTo>
                  <a:lnTo>
                    <a:pt x="603" y="121"/>
                  </a:lnTo>
                  <a:lnTo>
                    <a:pt x="610" y="121"/>
                  </a:lnTo>
                  <a:lnTo>
                    <a:pt x="610" y="135"/>
                  </a:lnTo>
                  <a:lnTo>
                    <a:pt x="603" y="142"/>
                  </a:lnTo>
                  <a:lnTo>
                    <a:pt x="596" y="142"/>
                  </a:lnTo>
                  <a:lnTo>
                    <a:pt x="603" y="149"/>
                  </a:lnTo>
                  <a:lnTo>
                    <a:pt x="596" y="156"/>
                  </a:lnTo>
                  <a:lnTo>
                    <a:pt x="603" y="156"/>
                  </a:lnTo>
                  <a:lnTo>
                    <a:pt x="596" y="170"/>
                  </a:lnTo>
                  <a:lnTo>
                    <a:pt x="596" y="178"/>
                  </a:lnTo>
                  <a:lnTo>
                    <a:pt x="589" y="199"/>
                  </a:lnTo>
                  <a:lnTo>
                    <a:pt x="582" y="206"/>
                  </a:lnTo>
                  <a:lnTo>
                    <a:pt x="560" y="206"/>
                  </a:lnTo>
                  <a:lnTo>
                    <a:pt x="553" y="206"/>
                  </a:lnTo>
                  <a:lnTo>
                    <a:pt x="553" y="199"/>
                  </a:lnTo>
                  <a:lnTo>
                    <a:pt x="546" y="199"/>
                  </a:lnTo>
                  <a:lnTo>
                    <a:pt x="539" y="213"/>
                  </a:lnTo>
                  <a:lnTo>
                    <a:pt x="532" y="227"/>
                  </a:lnTo>
                  <a:lnTo>
                    <a:pt x="525" y="227"/>
                  </a:lnTo>
                  <a:lnTo>
                    <a:pt x="518" y="227"/>
                  </a:lnTo>
                  <a:lnTo>
                    <a:pt x="511" y="234"/>
                  </a:lnTo>
                  <a:lnTo>
                    <a:pt x="504" y="234"/>
                  </a:lnTo>
                  <a:lnTo>
                    <a:pt x="489" y="234"/>
                  </a:lnTo>
                  <a:lnTo>
                    <a:pt x="482" y="234"/>
                  </a:lnTo>
                  <a:lnTo>
                    <a:pt x="482" y="241"/>
                  </a:lnTo>
                  <a:lnTo>
                    <a:pt x="475" y="255"/>
                  </a:lnTo>
                  <a:lnTo>
                    <a:pt x="475" y="270"/>
                  </a:lnTo>
                  <a:lnTo>
                    <a:pt x="447" y="305"/>
                  </a:lnTo>
                  <a:lnTo>
                    <a:pt x="447" y="312"/>
                  </a:lnTo>
                  <a:lnTo>
                    <a:pt x="440" y="319"/>
                  </a:lnTo>
                  <a:lnTo>
                    <a:pt x="440" y="326"/>
                  </a:lnTo>
                  <a:lnTo>
                    <a:pt x="440" y="341"/>
                  </a:lnTo>
                  <a:lnTo>
                    <a:pt x="433" y="355"/>
                  </a:lnTo>
                  <a:lnTo>
                    <a:pt x="440" y="362"/>
                  </a:lnTo>
                  <a:lnTo>
                    <a:pt x="440" y="369"/>
                  </a:lnTo>
                  <a:lnTo>
                    <a:pt x="426" y="376"/>
                  </a:lnTo>
                  <a:lnTo>
                    <a:pt x="426" y="383"/>
                  </a:lnTo>
                  <a:lnTo>
                    <a:pt x="426" y="397"/>
                  </a:lnTo>
                  <a:lnTo>
                    <a:pt x="440" y="411"/>
                  </a:lnTo>
                  <a:lnTo>
                    <a:pt x="447" y="447"/>
                  </a:lnTo>
                  <a:lnTo>
                    <a:pt x="454" y="454"/>
                  </a:lnTo>
                  <a:lnTo>
                    <a:pt x="454" y="468"/>
                  </a:lnTo>
                  <a:lnTo>
                    <a:pt x="447" y="468"/>
                  </a:lnTo>
                  <a:lnTo>
                    <a:pt x="447" y="475"/>
                  </a:lnTo>
                  <a:lnTo>
                    <a:pt x="440" y="482"/>
                  </a:lnTo>
                  <a:lnTo>
                    <a:pt x="447" y="489"/>
                  </a:lnTo>
                  <a:lnTo>
                    <a:pt x="440" y="503"/>
                  </a:lnTo>
                  <a:lnTo>
                    <a:pt x="447" y="503"/>
                  </a:lnTo>
                  <a:lnTo>
                    <a:pt x="454" y="503"/>
                  </a:lnTo>
                  <a:lnTo>
                    <a:pt x="454" y="511"/>
                  </a:lnTo>
                  <a:lnTo>
                    <a:pt x="468" y="518"/>
                  </a:lnTo>
                  <a:lnTo>
                    <a:pt x="468" y="525"/>
                  </a:lnTo>
                  <a:lnTo>
                    <a:pt x="475" y="539"/>
                  </a:lnTo>
                  <a:lnTo>
                    <a:pt x="482" y="553"/>
                  </a:lnTo>
                  <a:lnTo>
                    <a:pt x="468" y="567"/>
                  </a:lnTo>
                  <a:lnTo>
                    <a:pt x="461" y="567"/>
                  </a:lnTo>
                  <a:lnTo>
                    <a:pt x="454" y="567"/>
                  </a:lnTo>
                  <a:lnTo>
                    <a:pt x="440" y="567"/>
                  </a:lnTo>
                  <a:lnTo>
                    <a:pt x="447" y="574"/>
                  </a:lnTo>
                  <a:lnTo>
                    <a:pt x="440" y="581"/>
                  </a:lnTo>
                  <a:lnTo>
                    <a:pt x="440" y="589"/>
                  </a:lnTo>
                  <a:lnTo>
                    <a:pt x="440" y="596"/>
                  </a:lnTo>
                  <a:lnTo>
                    <a:pt x="440" y="610"/>
                  </a:lnTo>
                  <a:lnTo>
                    <a:pt x="433" y="610"/>
                  </a:lnTo>
                  <a:lnTo>
                    <a:pt x="440" y="617"/>
                  </a:lnTo>
                  <a:lnTo>
                    <a:pt x="447" y="624"/>
                  </a:lnTo>
                  <a:lnTo>
                    <a:pt x="447" y="617"/>
                  </a:lnTo>
                  <a:lnTo>
                    <a:pt x="454" y="624"/>
                  </a:lnTo>
                  <a:lnTo>
                    <a:pt x="454" y="631"/>
                  </a:lnTo>
                  <a:lnTo>
                    <a:pt x="454" y="638"/>
                  </a:lnTo>
                  <a:lnTo>
                    <a:pt x="468" y="638"/>
                  </a:lnTo>
                  <a:lnTo>
                    <a:pt x="475" y="638"/>
                  </a:lnTo>
                  <a:lnTo>
                    <a:pt x="482" y="645"/>
                  </a:lnTo>
                  <a:lnTo>
                    <a:pt x="482" y="652"/>
                  </a:lnTo>
                  <a:lnTo>
                    <a:pt x="482" y="674"/>
                  </a:lnTo>
                  <a:lnTo>
                    <a:pt x="489" y="674"/>
                  </a:lnTo>
                  <a:lnTo>
                    <a:pt x="482" y="681"/>
                  </a:lnTo>
                  <a:lnTo>
                    <a:pt x="475" y="681"/>
                  </a:lnTo>
                  <a:lnTo>
                    <a:pt x="468" y="681"/>
                  </a:lnTo>
                  <a:lnTo>
                    <a:pt x="468" y="688"/>
                  </a:lnTo>
                  <a:lnTo>
                    <a:pt x="468" y="695"/>
                  </a:lnTo>
                  <a:lnTo>
                    <a:pt x="482" y="695"/>
                  </a:lnTo>
                  <a:lnTo>
                    <a:pt x="482" y="702"/>
                  </a:lnTo>
                  <a:lnTo>
                    <a:pt x="482" y="709"/>
                  </a:lnTo>
                  <a:lnTo>
                    <a:pt x="497" y="709"/>
                  </a:lnTo>
                  <a:lnTo>
                    <a:pt x="504" y="716"/>
                  </a:lnTo>
                  <a:lnTo>
                    <a:pt x="489" y="716"/>
                  </a:lnTo>
                  <a:lnTo>
                    <a:pt x="489" y="730"/>
                  </a:lnTo>
                  <a:lnTo>
                    <a:pt x="489" y="737"/>
                  </a:lnTo>
                  <a:lnTo>
                    <a:pt x="497" y="744"/>
                  </a:lnTo>
                  <a:lnTo>
                    <a:pt x="497" y="737"/>
                  </a:lnTo>
                  <a:lnTo>
                    <a:pt x="511" y="737"/>
                  </a:lnTo>
                  <a:lnTo>
                    <a:pt x="525" y="744"/>
                  </a:lnTo>
                  <a:lnTo>
                    <a:pt x="532" y="751"/>
                  </a:lnTo>
                  <a:lnTo>
                    <a:pt x="553" y="759"/>
                  </a:lnTo>
                  <a:lnTo>
                    <a:pt x="560" y="766"/>
                  </a:lnTo>
                  <a:lnTo>
                    <a:pt x="560" y="773"/>
                  </a:lnTo>
                  <a:lnTo>
                    <a:pt x="582" y="766"/>
                  </a:lnTo>
                  <a:lnTo>
                    <a:pt x="596" y="759"/>
                  </a:lnTo>
                  <a:lnTo>
                    <a:pt x="603" y="773"/>
                  </a:lnTo>
                  <a:lnTo>
                    <a:pt x="596" y="780"/>
                  </a:lnTo>
                  <a:lnTo>
                    <a:pt x="596" y="787"/>
                  </a:lnTo>
                  <a:lnTo>
                    <a:pt x="596" y="808"/>
                  </a:lnTo>
                  <a:lnTo>
                    <a:pt x="596" y="815"/>
                  </a:lnTo>
                  <a:lnTo>
                    <a:pt x="589" y="815"/>
                  </a:lnTo>
                  <a:lnTo>
                    <a:pt x="596" y="844"/>
                  </a:lnTo>
                  <a:lnTo>
                    <a:pt x="596" y="858"/>
                  </a:lnTo>
                  <a:lnTo>
                    <a:pt x="596" y="865"/>
                  </a:lnTo>
                  <a:lnTo>
                    <a:pt x="596" y="872"/>
                  </a:lnTo>
                  <a:lnTo>
                    <a:pt x="596" y="879"/>
                  </a:lnTo>
                  <a:lnTo>
                    <a:pt x="589" y="893"/>
                  </a:lnTo>
                  <a:lnTo>
                    <a:pt x="589" y="907"/>
                  </a:lnTo>
                  <a:lnTo>
                    <a:pt x="596" y="914"/>
                  </a:lnTo>
                  <a:lnTo>
                    <a:pt x="596" y="922"/>
                  </a:lnTo>
                  <a:lnTo>
                    <a:pt x="603" y="922"/>
                  </a:lnTo>
                  <a:lnTo>
                    <a:pt x="603" y="929"/>
                  </a:lnTo>
                  <a:close/>
                  <a:moveTo>
                    <a:pt x="15" y="631"/>
                  </a:moveTo>
                  <a:lnTo>
                    <a:pt x="29" y="624"/>
                  </a:lnTo>
                  <a:lnTo>
                    <a:pt x="36" y="624"/>
                  </a:lnTo>
                  <a:lnTo>
                    <a:pt x="43" y="631"/>
                  </a:lnTo>
                  <a:lnTo>
                    <a:pt x="43" y="645"/>
                  </a:lnTo>
                  <a:lnTo>
                    <a:pt x="29" y="645"/>
                  </a:lnTo>
                  <a:lnTo>
                    <a:pt x="22" y="652"/>
                  </a:lnTo>
                  <a:lnTo>
                    <a:pt x="29" y="652"/>
                  </a:lnTo>
                  <a:lnTo>
                    <a:pt x="22" y="652"/>
                  </a:lnTo>
                  <a:lnTo>
                    <a:pt x="22" y="659"/>
                  </a:lnTo>
                  <a:lnTo>
                    <a:pt x="15" y="666"/>
                  </a:lnTo>
                  <a:lnTo>
                    <a:pt x="8" y="666"/>
                  </a:lnTo>
                  <a:lnTo>
                    <a:pt x="0" y="659"/>
                  </a:lnTo>
                  <a:lnTo>
                    <a:pt x="8" y="652"/>
                  </a:lnTo>
                  <a:lnTo>
                    <a:pt x="15" y="645"/>
                  </a:lnTo>
                  <a:lnTo>
                    <a:pt x="15" y="638"/>
                  </a:lnTo>
                  <a:lnTo>
                    <a:pt x="15" y="631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5" name="Freeform 20"/>
            <p:cNvSpPr>
              <a:spLocks noEditPoints="1"/>
            </p:cNvSpPr>
            <p:nvPr/>
          </p:nvSpPr>
          <p:spPr bwMode="auto">
            <a:xfrm>
              <a:off x="4086225" y="4554538"/>
              <a:ext cx="1328738" cy="2119312"/>
            </a:xfrm>
            <a:custGeom>
              <a:avLst/>
              <a:gdLst>
                <a:gd name="T0" fmla="*/ 2147483647 w 963"/>
                <a:gd name="T1" fmla="*/ 2147483647 h 1772"/>
                <a:gd name="T2" fmla="*/ 2147483647 w 963"/>
                <a:gd name="T3" fmla="*/ 2147483647 h 1772"/>
                <a:gd name="T4" fmla="*/ 2147483647 w 963"/>
                <a:gd name="T5" fmla="*/ 2147483647 h 1772"/>
                <a:gd name="T6" fmla="*/ 2147483647 w 963"/>
                <a:gd name="T7" fmla="*/ 2147483647 h 1772"/>
                <a:gd name="T8" fmla="*/ 2147483647 w 963"/>
                <a:gd name="T9" fmla="*/ 2147483647 h 1772"/>
                <a:gd name="T10" fmla="*/ 2147483647 w 963"/>
                <a:gd name="T11" fmla="*/ 2147483647 h 1772"/>
                <a:gd name="T12" fmla="*/ 2147483647 w 963"/>
                <a:gd name="T13" fmla="*/ 2147483647 h 1772"/>
                <a:gd name="T14" fmla="*/ 2147483647 w 963"/>
                <a:gd name="T15" fmla="*/ 2147483647 h 1772"/>
                <a:gd name="T16" fmla="*/ 2147483647 w 963"/>
                <a:gd name="T17" fmla="*/ 2147483647 h 1772"/>
                <a:gd name="T18" fmla="*/ 2147483647 w 963"/>
                <a:gd name="T19" fmla="*/ 2147483647 h 1772"/>
                <a:gd name="T20" fmla="*/ 2147483647 w 963"/>
                <a:gd name="T21" fmla="*/ 2147483647 h 1772"/>
                <a:gd name="T22" fmla="*/ 2147483647 w 963"/>
                <a:gd name="T23" fmla="*/ 2147483647 h 1772"/>
                <a:gd name="T24" fmla="*/ 2147483647 w 963"/>
                <a:gd name="T25" fmla="*/ 2147483647 h 1772"/>
                <a:gd name="T26" fmla="*/ 2147483647 w 963"/>
                <a:gd name="T27" fmla="*/ 2147483647 h 1772"/>
                <a:gd name="T28" fmla="*/ 2147483647 w 963"/>
                <a:gd name="T29" fmla="*/ 2147483647 h 1772"/>
                <a:gd name="T30" fmla="*/ 2147483647 w 963"/>
                <a:gd name="T31" fmla="*/ 2147483647 h 1772"/>
                <a:gd name="T32" fmla="*/ 2147483647 w 963"/>
                <a:gd name="T33" fmla="*/ 2147483647 h 1772"/>
                <a:gd name="T34" fmla="*/ 2147483647 w 963"/>
                <a:gd name="T35" fmla="*/ 2147483647 h 1772"/>
                <a:gd name="T36" fmla="*/ 2147483647 w 963"/>
                <a:gd name="T37" fmla="*/ 2147483647 h 1772"/>
                <a:gd name="T38" fmla="*/ 2147483647 w 963"/>
                <a:gd name="T39" fmla="*/ 2147483647 h 1772"/>
                <a:gd name="T40" fmla="*/ 2147483647 w 963"/>
                <a:gd name="T41" fmla="*/ 2147483647 h 1772"/>
                <a:gd name="T42" fmla="*/ 2147483647 w 963"/>
                <a:gd name="T43" fmla="*/ 2147483647 h 1772"/>
                <a:gd name="T44" fmla="*/ 2147483647 w 963"/>
                <a:gd name="T45" fmla="*/ 2147483647 h 1772"/>
                <a:gd name="T46" fmla="*/ 2147483647 w 963"/>
                <a:gd name="T47" fmla="*/ 2147483647 h 1772"/>
                <a:gd name="T48" fmla="*/ 2147483647 w 963"/>
                <a:gd name="T49" fmla="*/ 2147483647 h 1772"/>
                <a:gd name="T50" fmla="*/ 2147483647 w 963"/>
                <a:gd name="T51" fmla="*/ 2147483647 h 1772"/>
                <a:gd name="T52" fmla="*/ 2147483647 w 963"/>
                <a:gd name="T53" fmla="*/ 2147483647 h 1772"/>
                <a:gd name="T54" fmla="*/ 2147483647 w 963"/>
                <a:gd name="T55" fmla="*/ 2147483647 h 1772"/>
                <a:gd name="T56" fmla="*/ 2147483647 w 963"/>
                <a:gd name="T57" fmla="*/ 2147483647 h 1772"/>
                <a:gd name="T58" fmla="*/ 2147483647 w 963"/>
                <a:gd name="T59" fmla="*/ 2147483647 h 1772"/>
                <a:gd name="T60" fmla="*/ 2147483647 w 963"/>
                <a:gd name="T61" fmla="*/ 2147483647 h 1772"/>
                <a:gd name="T62" fmla="*/ 2147483647 w 963"/>
                <a:gd name="T63" fmla="*/ 2147483647 h 1772"/>
                <a:gd name="T64" fmla="*/ 2147483647 w 963"/>
                <a:gd name="T65" fmla="*/ 2147483647 h 1772"/>
                <a:gd name="T66" fmla="*/ 2147483647 w 963"/>
                <a:gd name="T67" fmla="*/ 2147483647 h 1772"/>
                <a:gd name="T68" fmla="*/ 2147483647 w 963"/>
                <a:gd name="T69" fmla="*/ 2147483647 h 1772"/>
                <a:gd name="T70" fmla="*/ 2147483647 w 963"/>
                <a:gd name="T71" fmla="*/ 2147483647 h 1772"/>
                <a:gd name="T72" fmla="*/ 2147483647 w 963"/>
                <a:gd name="T73" fmla="*/ 2147483647 h 1772"/>
                <a:gd name="T74" fmla="*/ 2147483647 w 963"/>
                <a:gd name="T75" fmla="*/ 2147483647 h 1772"/>
                <a:gd name="T76" fmla="*/ 2147483647 w 963"/>
                <a:gd name="T77" fmla="*/ 2147483647 h 1772"/>
                <a:gd name="T78" fmla="*/ 2147483647 w 963"/>
                <a:gd name="T79" fmla="*/ 2147483647 h 1772"/>
                <a:gd name="T80" fmla="*/ 2147483647 w 963"/>
                <a:gd name="T81" fmla="*/ 2147483647 h 1772"/>
                <a:gd name="T82" fmla="*/ 2147483647 w 963"/>
                <a:gd name="T83" fmla="*/ 2147483647 h 1772"/>
                <a:gd name="T84" fmla="*/ 2147483647 w 963"/>
                <a:gd name="T85" fmla="*/ 2147483647 h 1772"/>
                <a:gd name="T86" fmla="*/ 0 w 963"/>
                <a:gd name="T87" fmla="*/ 2147483647 h 1772"/>
                <a:gd name="T88" fmla="*/ 2147483647 w 963"/>
                <a:gd name="T89" fmla="*/ 2147483647 h 1772"/>
                <a:gd name="T90" fmla="*/ 2147483647 w 963"/>
                <a:gd name="T91" fmla="*/ 2147483647 h 1772"/>
                <a:gd name="T92" fmla="*/ 2147483647 w 963"/>
                <a:gd name="T93" fmla="*/ 2147483647 h 1772"/>
                <a:gd name="T94" fmla="*/ 2147483647 w 963"/>
                <a:gd name="T95" fmla="*/ 2147483647 h 1772"/>
                <a:gd name="T96" fmla="*/ 2147483647 w 963"/>
                <a:gd name="T97" fmla="*/ 2147483647 h 1772"/>
                <a:gd name="T98" fmla="*/ 2147483647 w 963"/>
                <a:gd name="T99" fmla="*/ 2147483647 h 1772"/>
                <a:gd name="T100" fmla="*/ 2147483647 w 963"/>
                <a:gd name="T101" fmla="*/ 2147483647 h 1772"/>
                <a:gd name="T102" fmla="*/ 2147483647 w 963"/>
                <a:gd name="T103" fmla="*/ 2147483647 h 1772"/>
                <a:gd name="T104" fmla="*/ 2147483647 w 963"/>
                <a:gd name="T105" fmla="*/ 2147483647 h 1772"/>
                <a:gd name="T106" fmla="*/ 2147483647 w 963"/>
                <a:gd name="T107" fmla="*/ 2147483647 h 1772"/>
                <a:gd name="T108" fmla="*/ 2147483647 w 963"/>
                <a:gd name="T109" fmla="*/ 2147483647 h 1772"/>
                <a:gd name="T110" fmla="*/ 2147483647 w 963"/>
                <a:gd name="T111" fmla="*/ 2147483647 h 1772"/>
                <a:gd name="T112" fmla="*/ 2147483647 w 963"/>
                <a:gd name="T113" fmla="*/ 2147483647 h 1772"/>
                <a:gd name="T114" fmla="*/ 2147483647 w 963"/>
                <a:gd name="T115" fmla="*/ 2147483647 h 1772"/>
                <a:gd name="T116" fmla="*/ 2147483647 w 963"/>
                <a:gd name="T117" fmla="*/ 2147483647 h 1772"/>
                <a:gd name="T118" fmla="*/ 2147483647 w 963"/>
                <a:gd name="T119" fmla="*/ 2147483647 h 1772"/>
                <a:gd name="T120" fmla="*/ 2147483647 w 963"/>
                <a:gd name="T121" fmla="*/ 2147483647 h 1772"/>
                <a:gd name="T122" fmla="*/ 2147483647 w 963"/>
                <a:gd name="T123" fmla="*/ 2147483647 h 17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1772"/>
                <a:gd name="T188" fmla="*/ 963 w 963"/>
                <a:gd name="T189" fmla="*/ 1772 h 17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1772">
                  <a:moveTo>
                    <a:pt x="141" y="709"/>
                  </a:moveTo>
                  <a:lnTo>
                    <a:pt x="141" y="702"/>
                  </a:lnTo>
                  <a:lnTo>
                    <a:pt x="141" y="695"/>
                  </a:lnTo>
                  <a:lnTo>
                    <a:pt x="134" y="688"/>
                  </a:lnTo>
                  <a:lnTo>
                    <a:pt x="141" y="681"/>
                  </a:lnTo>
                  <a:lnTo>
                    <a:pt x="134" y="674"/>
                  </a:lnTo>
                  <a:lnTo>
                    <a:pt x="127" y="674"/>
                  </a:lnTo>
                  <a:lnTo>
                    <a:pt x="113" y="666"/>
                  </a:lnTo>
                  <a:lnTo>
                    <a:pt x="106" y="645"/>
                  </a:lnTo>
                  <a:lnTo>
                    <a:pt x="99" y="638"/>
                  </a:lnTo>
                  <a:lnTo>
                    <a:pt x="99" y="631"/>
                  </a:lnTo>
                  <a:lnTo>
                    <a:pt x="106" y="631"/>
                  </a:lnTo>
                  <a:lnTo>
                    <a:pt x="99" y="617"/>
                  </a:lnTo>
                  <a:lnTo>
                    <a:pt x="92" y="603"/>
                  </a:lnTo>
                  <a:lnTo>
                    <a:pt x="92" y="589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2" y="567"/>
                  </a:lnTo>
                  <a:lnTo>
                    <a:pt x="99" y="560"/>
                  </a:lnTo>
                  <a:lnTo>
                    <a:pt x="99" y="553"/>
                  </a:lnTo>
                  <a:lnTo>
                    <a:pt x="106" y="553"/>
                  </a:lnTo>
                  <a:lnTo>
                    <a:pt x="113" y="546"/>
                  </a:lnTo>
                  <a:lnTo>
                    <a:pt x="113" y="539"/>
                  </a:lnTo>
                  <a:lnTo>
                    <a:pt x="120" y="532"/>
                  </a:lnTo>
                  <a:lnTo>
                    <a:pt x="127" y="525"/>
                  </a:lnTo>
                  <a:lnTo>
                    <a:pt x="134" y="518"/>
                  </a:lnTo>
                  <a:lnTo>
                    <a:pt x="134" y="503"/>
                  </a:lnTo>
                  <a:lnTo>
                    <a:pt x="134" y="489"/>
                  </a:lnTo>
                  <a:lnTo>
                    <a:pt x="156" y="489"/>
                  </a:lnTo>
                  <a:lnTo>
                    <a:pt x="156" y="482"/>
                  </a:lnTo>
                  <a:lnTo>
                    <a:pt x="156" y="475"/>
                  </a:lnTo>
                  <a:lnTo>
                    <a:pt x="141" y="454"/>
                  </a:lnTo>
                  <a:lnTo>
                    <a:pt x="149" y="440"/>
                  </a:lnTo>
                  <a:lnTo>
                    <a:pt x="163" y="411"/>
                  </a:lnTo>
                  <a:lnTo>
                    <a:pt x="163" y="397"/>
                  </a:lnTo>
                  <a:lnTo>
                    <a:pt x="163" y="383"/>
                  </a:lnTo>
                  <a:lnTo>
                    <a:pt x="163" y="376"/>
                  </a:lnTo>
                  <a:lnTo>
                    <a:pt x="163" y="362"/>
                  </a:lnTo>
                  <a:lnTo>
                    <a:pt x="163" y="355"/>
                  </a:lnTo>
                  <a:lnTo>
                    <a:pt x="149" y="348"/>
                  </a:lnTo>
                  <a:lnTo>
                    <a:pt x="163" y="348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7" y="326"/>
                  </a:lnTo>
                  <a:lnTo>
                    <a:pt x="177" y="319"/>
                  </a:lnTo>
                  <a:lnTo>
                    <a:pt x="184" y="319"/>
                  </a:lnTo>
                  <a:lnTo>
                    <a:pt x="191" y="312"/>
                  </a:lnTo>
                  <a:lnTo>
                    <a:pt x="191" y="305"/>
                  </a:lnTo>
                  <a:lnTo>
                    <a:pt x="184" y="298"/>
                  </a:lnTo>
                  <a:lnTo>
                    <a:pt x="184" y="291"/>
                  </a:lnTo>
                  <a:lnTo>
                    <a:pt x="184" y="284"/>
                  </a:lnTo>
                  <a:lnTo>
                    <a:pt x="191" y="277"/>
                  </a:lnTo>
                  <a:lnTo>
                    <a:pt x="191" y="255"/>
                  </a:lnTo>
                  <a:lnTo>
                    <a:pt x="191" y="248"/>
                  </a:lnTo>
                  <a:lnTo>
                    <a:pt x="198" y="248"/>
                  </a:lnTo>
                  <a:lnTo>
                    <a:pt x="205" y="241"/>
                  </a:lnTo>
                  <a:lnTo>
                    <a:pt x="212" y="241"/>
                  </a:lnTo>
                  <a:lnTo>
                    <a:pt x="219" y="241"/>
                  </a:lnTo>
                  <a:lnTo>
                    <a:pt x="219" y="234"/>
                  </a:lnTo>
                  <a:lnTo>
                    <a:pt x="226" y="227"/>
                  </a:lnTo>
                  <a:lnTo>
                    <a:pt x="234" y="220"/>
                  </a:lnTo>
                  <a:lnTo>
                    <a:pt x="241" y="213"/>
                  </a:lnTo>
                  <a:lnTo>
                    <a:pt x="241" y="206"/>
                  </a:lnTo>
                  <a:lnTo>
                    <a:pt x="248" y="206"/>
                  </a:lnTo>
                  <a:lnTo>
                    <a:pt x="255" y="199"/>
                  </a:lnTo>
                  <a:lnTo>
                    <a:pt x="262" y="199"/>
                  </a:lnTo>
                  <a:lnTo>
                    <a:pt x="276" y="199"/>
                  </a:lnTo>
                  <a:lnTo>
                    <a:pt x="276" y="192"/>
                  </a:lnTo>
                  <a:lnTo>
                    <a:pt x="290" y="192"/>
                  </a:lnTo>
                  <a:lnTo>
                    <a:pt x="297" y="185"/>
                  </a:lnTo>
                  <a:lnTo>
                    <a:pt x="311" y="178"/>
                  </a:lnTo>
                  <a:lnTo>
                    <a:pt x="319" y="178"/>
                  </a:lnTo>
                  <a:lnTo>
                    <a:pt x="326" y="170"/>
                  </a:lnTo>
                  <a:lnTo>
                    <a:pt x="333" y="163"/>
                  </a:lnTo>
                  <a:lnTo>
                    <a:pt x="333" y="170"/>
                  </a:lnTo>
                  <a:lnTo>
                    <a:pt x="354" y="199"/>
                  </a:lnTo>
                  <a:lnTo>
                    <a:pt x="354" y="206"/>
                  </a:lnTo>
                  <a:lnTo>
                    <a:pt x="354" y="213"/>
                  </a:lnTo>
                  <a:lnTo>
                    <a:pt x="361" y="220"/>
                  </a:lnTo>
                  <a:lnTo>
                    <a:pt x="361" y="227"/>
                  </a:lnTo>
                  <a:lnTo>
                    <a:pt x="361" y="234"/>
                  </a:lnTo>
                  <a:lnTo>
                    <a:pt x="368" y="248"/>
                  </a:lnTo>
                  <a:lnTo>
                    <a:pt x="368" y="255"/>
                  </a:lnTo>
                  <a:lnTo>
                    <a:pt x="389" y="255"/>
                  </a:lnTo>
                  <a:lnTo>
                    <a:pt x="397" y="263"/>
                  </a:lnTo>
                  <a:lnTo>
                    <a:pt x="404" y="263"/>
                  </a:lnTo>
                  <a:lnTo>
                    <a:pt x="411" y="263"/>
                  </a:lnTo>
                  <a:lnTo>
                    <a:pt x="425" y="263"/>
                  </a:lnTo>
                  <a:lnTo>
                    <a:pt x="432" y="277"/>
                  </a:lnTo>
                  <a:lnTo>
                    <a:pt x="439" y="291"/>
                  </a:lnTo>
                  <a:lnTo>
                    <a:pt x="446" y="298"/>
                  </a:lnTo>
                  <a:lnTo>
                    <a:pt x="453" y="291"/>
                  </a:lnTo>
                  <a:lnTo>
                    <a:pt x="460" y="284"/>
                  </a:lnTo>
                  <a:lnTo>
                    <a:pt x="474" y="284"/>
                  </a:lnTo>
                  <a:lnTo>
                    <a:pt x="474" y="277"/>
                  </a:lnTo>
                  <a:lnTo>
                    <a:pt x="496" y="284"/>
                  </a:lnTo>
                  <a:lnTo>
                    <a:pt x="503" y="305"/>
                  </a:lnTo>
                  <a:lnTo>
                    <a:pt x="503" y="326"/>
                  </a:lnTo>
                  <a:lnTo>
                    <a:pt x="517" y="341"/>
                  </a:lnTo>
                  <a:lnTo>
                    <a:pt x="517" y="355"/>
                  </a:lnTo>
                  <a:lnTo>
                    <a:pt x="517" y="362"/>
                  </a:lnTo>
                  <a:lnTo>
                    <a:pt x="538" y="362"/>
                  </a:lnTo>
                  <a:lnTo>
                    <a:pt x="545" y="376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7" y="376"/>
                  </a:lnTo>
                  <a:lnTo>
                    <a:pt x="574" y="390"/>
                  </a:lnTo>
                  <a:lnTo>
                    <a:pt x="581" y="397"/>
                  </a:lnTo>
                  <a:lnTo>
                    <a:pt x="574" y="404"/>
                  </a:lnTo>
                  <a:lnTo>
                    <a:pt x="581" y="404"/>
                  </a:lnTo>
                  <a:lnTo>
                    <a:pt x="581" y="411"/>
                  </a:lnTo>
                  <a:lnTo>
                    <a:pt x="602" y="397"/>
                  </a:lnTo>
                  <a:lnTo>
                    <a:pt x="609" y="397"/>
                  </a:lnTo>
                  <a:lnTo>
                    <a:pt x="630" y="397"/>
                  </a:lnTo>
                  <a:lnTo>
                    <a:pt x="630" y="390"/>
                  </a:lnTo>
                  <a:lnTo>
                    <a:pt x="630" y="362"/>
                  </a:lnTo>
                  <a:lnTo>
                    <a:pt x="637" y="355"/>
                  </a:lnTo>
                  <a:lnTo>
                    <a:pt x="637" y="348"/>
                  </a:lnTo>
                  <a:lnTo>
                    <a:pt x="630" y="333"/>
                  </a:lnTo>
                  <a:lnTo>
                    <a:pt x="630" y="326"/>
                  </a:lnTo>
                  <a:lnTo>
                    <a:pt x="637" y="319"/>
                  </a:lnTo>
                  <a:lnTo>
                    <a:pt x="630" y="312"/>
                  </a:lnTo>
                  <a:lnTo>
                    <a:pt x="645" y="312"/>
                  </a:lnTo>
                  <a:lnTo>
                    <a:pt x="659" y="277"/>
                  </a:lnTo>
                  <a:lnTo>
                    <a:pt x="659" y="270"/>
                  </a:lnTo>
                  <a:lnTo>
                    <a:pt x="666" y="270"/>
                  </a:lnTo>
                  <a:lnTo>
                    <a:pt x="673" y="263"/>
                  </a:lnTo>
                  <a:lnTo>
                    <a:pt x="666" y="255"/>
                  </a:lnTo>
                  <a:lnTo>
                    <a:pt x="666" y="248"/>
                  </a:lnTo>
                  <a:lnTo>
                    <a:pt x="673" y="248"/>
                  </a:lnTo>
                  <a:lnTo>
                    <a:pt x="680" y="241"/>
                  </a:lnTo>
                  <a:lnTo>
                    <a:pt x="680" y="234"/>
                  </a:lnTo>
                  <a:lnTo>
                    <a:pt x="680" y="227"/>
                  </a:lnTo>
                  <a:lnTo>
                    <a:pt x="687" y="220"/>
                  </a:lnTo>
                  <a:lnTo>
                    <a:pt x="694" y="213"/>
                  </a:lnTo>
                  <a:lnTo>
                    <a:pt x="701" y="206"/>
                  </a:lnTo>
                  <a:lnTo>
                    <a:pt x="701" y="199"/>
                  </a:lnTo>
                  <a:lnTo>
                    <a:pt x="694" y="185"/>
                  </a:lnTo>
                  <a:lnTo>
                    <a:pt x="701" y="170"/>
                  </a:lnTo>
                  <a:lnTo>
                    <a:pt x="708" y="156"/>
                  </a:lnTo>
                  <a:lnTo>
                    <a:pt x="708" y="149"/>
                  </a:lnTo>
                  <a:lnTo>
                    <a:pt x="723" y="142"/>
                  </a:lnTo>
                  <a:lnTo>
                    <a:pt x="730" y="121"/>
                  </a:lnTo>
                  <a:lnTo>
                    <a:pt x="737" y="114"/>
                  </a:lnTo>
                  <a:lnTo>
                    <a:pt x="744" y="107"/>
                  </a:lnTo>
                  <a:lnTo>
                    <a:pt x="744" y="100"/>
                  </a:lnTo>
                  <a:lnTo>
                    <a:pt x="730" y="93"/>
                  </a:lnTo>
                  <a:lnTo>
                    <a:pt x="723" y="85"/>
                  </a:lnTo>
                  <a:lnTo>
                    <a:pt x="723" y="71"/>
                  </a:lnTo>
                  <a:lnTo>
                    <a:pt x="737" y="43"/>
                  </a:lnTo>
                  <a:lnTo>
                    <a:pt x="744" y="29"/>
                  </a:lnTo>
                  <a:lnTo>
                    <a:pt x="751" y="22"/>
                  </a:lnTo>
                  <a:lnTo>
                    <a:pt x="758" y="15"/>
                  </a:lnTo>
                  <a:lnTo>
                    <a:pt x="765" y="15"/>
                  </a:lnTo>
                  <a:lnTo>
                    <a:pt x="772" y="0"/>
                  </a:lnTo>
                  <a:lnTo>
                    <a:pt x="779" y="7"/>
                  </a:lnTo>
                  <a:lnTo>
                    <a:pt x="786" y="7"/>
                  </a:lnTo>
                  <a:lnTo>
                    <a:pt x="800" y="7"/>
                  </a:lnTo>
                  <a:lnTo>
                    <a:pt x="800" y="15"/>
                  </a:lnTo>
                  <a:lnTo>
                    <a:pt x="808" y="22"/>
                  </a:lnTo>
                  <a:lnTo>
                    <a:pt x="822" y="15"/>
                  </a:lnTo>
                  <a:lnTo>
                    <a:pt x="822" y="29"/>
                  </a:lnTo>
                  <a:lnTo>
                    <a:pt x="815" y="43"/>
                  </a:lnTo>
                  <a:lnTo>
                    <a:pt x="815" y="50"/>
                  </a:lnTo>
                  <a:lnTo>
                    <a:pt x="808" y="50"/>
                  </a:lnTo>
                  <a:lnTo>
                    <a:pt x="808" y="57"/>
                  </a:lnTo>
                  <a:lnTo>
                    <a:pt x="808" y="64"/>
                  </a:lnTo>
                  <a:lnTo>
                    <a:pt x="800" y="71"/>
                  </a:lnTo>
                  <a:lnTo>
                    <a:pt x="800" y="85"/>
                  </a:lnTo>
                  <a:lnTo>
                    <a:pt x="800" y="100"/>
                  </a:lnTo>
                  <a:lnTo>
                    <a:pt x="800" y="107"/>
                  </a:lnTo>
                  <a:lnTo>
                    <a:pt x="800" y="114"/>
                  </a:lnTo>
                  <a:lnTo>
                    <a:pt x="793" y="114"/>
                  </a:lnTo>
                  <a:lnTo>
                    <a:pt x="793" y="135"/>
                  </a:lnTo>
                  <a:lnTo>
                    <a:pt x="793" y="149"/>
                  </a:lnTo>
                  <a:lnTo>
                    <a:pt x="786" y="156"/>
                  </a:lnTo>
                  <a:lnTo>
                    <a:pt x="779" y="156"/>
                  </a:lnTo>
                  <a:lnTo>
                    <a:pt x="765" y="163"/>
                  </a:lnTo>
                  <a:lnTo>
                    <a:pt x="758" y="185"/>
                  </a:lnTo>
                  <a:lnTo>
                    <a:pt x="758" y="192"/>
                  </a:lnTo>
                  <a:lnTo>
                    <a:pt x="751" y="199"/>
                  </a:lnTo>
                  <a:lnTo>
                    <a:pt x="751" y="213"/>
                  </a:lnTo>
                  <a:lnTo>
                    <a:pt x="744" y="220"/>
                  </a:lnTo>
                  <a:lnTo>
                    <a:pt x="744" y="241"/>
                  </a:lnTo>
                  <a:lnTo>
                    <a:pt x="737" y="248"/>
                  </a:lnTo>
                  <a:lnTo>
                    <a:pt x="737" y="255"/>
                  </a:lnTo>
                  <a:lnTo>
                    <a:pt x="744" y="255"/>
                  </a:lnTo>
                  <a:lnTo>
                    <a:pt x="744" y="263"/>
                  </a:lnTo>
                  <a:lnTo>
                    <a:pt x="730" y="277"/>
                  </a:lnTo>
                  <a:lnTo>
                    <a:pt x="723" y="277"/>
                  </a:lnTo>
                  <a:lnTo>
                    <a:pt x="715" y="284"/>
                  </a:lnTo>
                  <a:lnTo>
                    <a:pt x="715" y="291"/>
                  </a:lnTo>
                  <a:lnTo>
                    <a:pt x="723" y="305"/>
                  </a:lnTo>
                  <a:lnTo>
                    <a:pt x="723" y="312"/>
                  </a:lnTo>
                  <a:lnTo>
                    <a:pt x="730" y="319"/>
                  </a:lnTo>
                  <a:lnTo>
                    <a:pt x="723" y="319"/>
                  </a:lnTo>
                  <a:lnTo>
                    <a:pt x="730" y="326"/>
                  </a:lnTo>
                  <a:lnTo>
                    <a:pt x="730" y="333"/>
                  </a:lnTo>
                  <a:lnTo>
                    <a:pt x="730" y="341"/>
                  </a:lnTo>
                  <a:lnTo>
                    <a:pt x="723" y="341"/>
                  </a:lnTo>
                  <a:lnTo>
                    <a:pt x="730" y="341"/>
                  </a:lnTo>
                  <a:lnTo>
                    <a:pt x="723" y="348"/>
                  </a:lnTo>
                  <a:lnTo>
                    <a:pt x="723" y="355"/>
                  </a:lnTo>
                  <a:lnTo>
                    <a:pt x="723" y="369"/>
                  </a:lnTo>
                  <a:lnTo>
                    <a:pt x="730" y="376"/>
                  </a:lnTo>
                  <a:lnTo>
                    <a:pt x="737" y="383"/>
                  </a:lnTo>
                  <a:lnTo>
                    <a:pt x="744" y="376"/>
                  </a:lnTo>
                  <a:lnTo>
                    <a:pt x="751" y="376"/>
                  </a:lnTo>
                  <a:lnTo>
                    <a:pt x="744" y="383"/>
                  </a:lnTo>
                  <a:lnTo>
                    <a:pt x="737" y="383"/>
                  </a:lnTo>
                  <a:lnTo>
                    <a:pt x="730" y="390"/>
                  </a:lnTo>
                  <a:lnTo>
                    <a:pt x="723" y="390"/>
                  </a:lnTo>
                  <a:lnTo>
                    <a:pt x="715" y="390"/>
                  </a:lnTo>
                  <a:lnTo>
                    <a:pt x="715" y="397"/>
                  </a:lnTo>
                  <a:lnTo>
                    <a:pt x="708" y="404"/>
                  </a:lnTo>
                  <a:lnTo>
                    <a:pt x="701" y="411"/>
                  </a:lnTo>
                  <a:lnTo>
                    <a:pt x="694" y="411"/>
                  </a:lnTo>
                  <a:lnTo>
                    <a:pt x="701" y="411"/>
                  </a:lnTo>
                  <a:lnTo>
                    <a:pt x="694" y="411"/>
                  </a:lnTo>
                  <a:lnTo>
                    <a:pt x="687" y="411"/>
                  </a:lnTo>
                  <a:lnTo>
                    <a:pt x="680" y="418"/>
                  </a:lnTo>
                  <a:lnTo>
                    <a:pt x="673" y="426"/>
                  </a:lnTo>
                  <a:lnTo>
                    <a:pt x="680" y="433"/>
                  </a:lnTo>
                  <a:lnTo>
                    <a:pt x="673" y="433"/>
                  </a:lnTo>
                  <a:lnTo>
                    <a:pt x="673" y="440"/>
                  </a:lnTo>
                  <a:lnTo>
                    <a:pt x="666" y="447"/>
                  </a:lnTo>
                  <a:lnTo>
                    <a:pt x="666" y="461"/>
                  </a:lnTo>
                  <a:lnTo>
                    <a:pt x="666" y="468"/>
                  </a:lnTo>
                  <a:lnTo>
                    <a:pt x="659" y="468"/>
                  </a:lnTo>
                  <a:lnTo>
                    <a:pt x="659" y="475"/>
                  </a:lnTo>
                  <a:lnTo>
                    <a:pt x="659" y="482"/>
                  </a:lnTo>
                  <a:lnTo>
                    <a:pt x="659" y="489"/>
                  </a:lnTo>
                  <a:lnTo>
                    <a:pt x="659" y="496"/>
                  </a:lnTo>
                  <a:lnTo>
                    <a:pt x="652" y="496"/>
                  </a:lnTo>
                  <a:lnTo>
                    <a:pt x="652" y="503"/>
                  </a:lnTo>
                  <a:lnTo>
                    <a:pt x="645" y="511"/>
                  </a:lnTo>
                  <a:lnTo>
                    <a:pt x="645" y="518"/>
                  </a:lnTo>
                  <a:lnTo>
                    <a:pt x="637" y="518"/>
                  </a:lnTo>
                  <a:lnTo>
                    <a:pt x="637" y="525"/>
                  </a:lnTo>
                  <a:lnTo>
                    <a:pt x="637" y="532"/>
                  </a:lnTo>
                  <a:lnTo>
                    <a:pt x="630" y="546"/>
                  </a:lnTo>
                  <a:lnTo>
                    <a:pt x="623" y="560"/>
                  </a:lnTo>
                  <a:lnTo>
                    <a:pt x="616" y="567"/>
                  </a:lnTo>
                  <a:lnTo>
                    <a:pt x="616" y="574"/>
                  </a:lnTo>
                  <a:lnTo>
                    <a:pt x="609" y="574"/>
                  </a:lnTo>
                  <a:lnTo>
                    <a:pt x="609" y="581"/>
                  </a:lnTo>
                  <a:lnTo>
                    <a:pt x="602" y="581"/>
                  </a:lnTo>
                  <a:lnTo>
                    <a:pt x="602" y="589"/>
                  </a:lnTo>
                  <a:lnTo>
                    <a:pt x="595" y="589"/>
                  </a:lnTo>
                  <a:lnTo>
                    <a:pt x="595" y="596"/>
                  </a:lnTo>
                  <a:lnTo>
                    <a:pt x="588" y="610"/>
                  </a:lnTo>
                  <a:lnTo>
                    <a:pt x="581" y="631"/>
                  </a:lnTo>
                  <a:lnTo>
                    <a:pt x="574" y="631"/>
                  </a:lnTo>
                  <a:lnTo>
                    <a:pt x="574" y="638"/>
                  </a:lnTo>
                  <a:lnTo>
                    <a:pt x="567" y="645"/>
                  </a:lnTo>
                  <a:lnTo>
                    <a:pt x="567" y="652"/>
                  </a:lnTo>
                  <a:lnTo>
                    <a:pt x="560" y="666"/>
                  </a:lnTo>
                  <a:lnTo>
                    <a:pt x="552" y="666"/>
                  </a:lnTo>
                  <a:lnTo>
                    <a:pt x="545" y="666"/>
                  </a:lnTo>
                  <a:lnTo>
                    <a:pt x="545" y="681"/>
                  </a:lnTo>
                  <a:lnTo>
                    <a:pt x="538" y="688"/>
                  </a:lnTo>
                  <a:lnTo>
                    <a:pt x="531" y="681"/>
                  </a:lnTo>
                  <a:lnTo>
                    <a:pt x="524" y="688"/>
                  </a:lnTo>
                  <a:lnTo>
                    <a:pt x="517" y="688"/>
                  </a:lnTo>
                  <a:lnTo>
                    <a:pt x="510" y="688"/>
                  </a:lnTo>
                  <a:lnTo>
                    <a:pt x="503" y="695"/>
                  </a:lnTo>
                  <a:lnTo>
                    <a:pt x="496" y="702"/>
                  </a:lnTo>
                  <a:lnTo>
                    <a:pt x="496" y="709"/>
                  </a:lnTo>
                  <a:lnTo>
                    <a:pt x="489" y="723"/>
                  </a:lnTo>
                  <a:lnTo>
                    <a:pt x="489" y="730"/>
                  </a:lnTo>
                  <a:lnTo>
                    <a:pt x="496" y="730"/>
                  </a:lnTo>
                  <a:lnTo>
                    <a:pt x="496" y="737"/>
                  </a:lnTo>
                  <a:lnTo>
                    <a:pt x="503" y="744"/>
                  </a:lnTo>
                  <a:lnTo>
                    <a:pt x="503" y="751"/>
                  </a:lnTo>
                  <a:lnTo>
                    <a:pt x="503" y="766"/>
                  </a:lnTo>
                  <a:lnTo>
                    <a:pt x="503" y="773"/>
                  </a:lnTo>
                  <a:lnTo>
                    <a:pt x="496" y="773"/>
                  </a:lnTo>
                  <a:lnTo>
                    <a:pt x="489" y="780"/>
                  </a:lnTo>
                  <a:lnTo>
                    <a:pt x="482" y="787"/>
                  </a:lnTo>
                  <a:lnTo>
                    <a:pt x="482" y="801"/>
                  </a:lnTo>
                  <a:lnTo>
                    <a:pt x="474" y="815"/>
                  </a:lnTo>
                  <a:lnTo>
                    <a:pt x="460" y="822"/>
                  </a:lnTo>
                  <a:lnTo>
                    <a:pt x="418" y="865"/>
                  </a:lnTo>
                  <a:lnTo>
                    <a:pt x="411" y="865"/>
                  </a:lnTo>
                  <a:lnTo>
                    <a:pt x="397" y="872"/>
                  </a:lnTo>
                  <a:lnTo>
                    <a:pt x="389" y="879"/>
                  </a:lnTo>
                  <a:lnTo>
                    <a:pt x="375" y="886"/>
                  </a:lnTo>
                  <a:lnTo>
                    <a:pt x="368" y="886"/>
                  </a:lnTo>
                  <a:lnTo>
                    <a:pt x="354" y="900"/>
                  </a:lnTo>
                  <a:lnTo>
                    <a:pt x="333" y="914"/>
                  </a:lnTo>
                  <a:lnTo>
                    <a:pt x="319" y="922"/>
                  </a:lnTo>
                  <a:lnTo>
                    <a:pt x="311" y="936"/>
                  </a:lnTo>
                  <a:lnTo>
                    <a:pt x="304" y="957"/>
                  </a:lnTo>
                  <a:lnTo>
                    <a:pt x="297" y="971"/>
                  </a:lnTo>
                  <a:lnTo>
                    <a:pt x="297" y="1000"/>
                  </a:lnTo>
                  <a:lnTo>
                    <a:pt x="297" y="1014"/>
                  </a:lnTo>
                  <a:lnTo>
                    <a:pt x="269" y="1035"/>
                  </a:lnTo>
                  <a:lnTo>
                    <a:pt x="262" y="1049"/>
                  </a:lnTo>
                  <a:lnTo>
                    <a:pt x="248" y="1085"/>
                  </a:lnTo>
                  <a:lnTo>
                    <a:pt x="241" y="1106"/>
                  </a:lnTo>
                  <a:lnTo>
                    <a:pt x="226" y="1170"/>
                  </a:lnTo>
                  <a:lnTo>
                    <a:pt x="212" y="1205"/>
                  </a:lnTo>
                  <a:lnTo>
                    <a:pt x="205" y="1219"/>
                  </a:lnTo>
                  <a:lnTo>
                    <a:pt x="198" y="1233"/>
                  </a:lnTo>
                  <a:lnTo>
                    <a:pt x="191" y="1255"/>
                  </a:lnTo>
                  <a:lnTo>
                    <a:pt x="184" y="1283"/>
                  </a:lnTo>
                  <a:lnTo>
                    <a:pt x="177" y="1290"/>
                  </a:lnTo>
                  <a:lnTo>
                    <a:pt x="170" y="1311"/>
                  </a:lnTo>
                  <a:lnTo>
                    <a:pt x="170" y="1340"/>
                  </a:lnTo>
                  <a:lnTo>
                    <a:pt x="170" y="1375"/>
                  </a:lnTo>
                  <a:lnTo>
                    <a:pt x="170" y="1418"/>
                  </a:lnTo>
                  <a:lnTo>
                    <a:pt x="156" y="1425"/>
                  </a:lnTo>
                  <a:lnTo>
                    <a:pt x="134" y="1432"/>
                  </a:lnTo>
                  <a:lnTo>
                    <a:pt x="134" y="1425"/>
                  </a:lnTo>
                  <a:lnTo>
                    <a:pt x="127" y="1418"/>
                  </a:lnTo>
                  <a:lnTo>
                    <a:pt x="106" y="1410"/>
                  </a:lnTo>
                  <a:lnTo>
                    <a:pt x="99" y="1403"/>
                  </a:lnTo>
                  <a:lnTo>
                    <a:pt x="85" y="1396"/>
                  </a:lnTo>
                  <a:lnTo>
                    <a:pt x="71" y="1396"/>
                  </a:lnTo>
                  <a:lnTo>
                    <a:pt x="71" y="1403"/>
                  </a:lnTo>
                  <a:lnTo>
                    <a:pt x="63" y="1396"/>
                  </a:lnTo>
                  <a:lnTo>
                    <a:pt x="63" y="1389"/>
                  </a:lnTo>
                  <a:lnTo>
                    <a:pt x="63" y="1375"/>
                  </a:lnTo>
                  <a:lnTo>
                    <a:pt x="78" y="1375"/>
                  </a:lnTo>
                  <a:lnTo>
                    <a:pt x="71" y="1368"/>
                  </a:lnTo>
                  <a:lnTo>
                    <a:pt x="56" y="1368"/>
                  </a:lnTo>
                  <a:lnTo>
                    <a:pt x="56" y="1361"/>
                  </a:lnTo>
                  <a:lnTo>
                    <a:pt x="56" y="1354"/>
                  </a:lnTo>
                  <a:lnTo>
                    <a:pt x="42" y="1354"/>
                  </a:lnTo>
                  <a:lnTo>
                    <a:pt x="42" y="1347"/>
                  </a:lnTo>
                  <a:lnTo>
                    <a:pt x="42" y="1340"/>
                  </a:lnTo>
                  <a:lnTo>
                    <a:pt x="49" y="1340"/>
                  </a:lnTo>
                  <a:lnTo>
                    <a:pt x="56" y="1340"/>
                  </a:lnTo>
                  <a:lnTo>
                    <a:pt x="63" y="1333"/>
                  </a:lnTo>
                  <a:lnTo>
                    <a:pt x="56" y="1333"/>
                  </a:lnTo>
                  <a:lnTo>
                    <a:pt x="56" y="1311"/>
                  </a:lnTo>
                  <a:lnTo>
                    <a:pt x="56" y="1304"/>
                  </a:lnTo>
                  <a:lnTo>
                    <a:pt x="49" y="1297"/>
                  </a:lnTo>
                  <a:lnTo>
                    <a:pt x="42" y="1297"/>
                  </a:lnTo>
                  <a:lnTo>
                    <a:pt x="28" y="1297"/>
                  </a:lnTo>
                  <a:lnTo>
                    <a:pt x="28" y="1290"/>
                  </a:lnTo>
                  <a:lnTo>
                    <a:pt x="28" y="1283"/>
                  </a:lnTo>
                  <a:lnTo>
                    <a:pt x="21" y="1276"/>
                  </a:lnTo>
                  <a:lnTo>
                    <a:pt x="21" y="1283"/>
                  </a:lnTo>
                  <a:lnTo>
                    <a:pt x="14" y="1276"/>
                  </a:lnTo>
                  <a:lnTo>
                    <a:pt x="7" y="1269"/>
                  </a:lnTo>
                  <a:lnTo>
                    <a:pt x="14" y="1269"/>
                  </a:lnTo>
                  <a:lnTo>
                    <a:pt x="14" y="1255"/>
                  </a:lnTo>
                  <a:lnTo>
                    <a:pt x="14" y="1248"/>
                  </a:lnTo>
                  <a:lnTo>
                    <a:pt x="14" y="1240"/>
                  </a:lnTo>
                  <a:lnTo>
                    <a:pt x="21" y="1233"/>
                  </a:lnTo>
                  <a:lnTo>
                    <a:pt x="14" y="1226"/>
                  </a:lnTo>
                  <a:lnTo>
                    <a:pt x="28" y="1226"/>
                  </a:lnTo>
                  <a:lnTo>
                    <a:pt x="35" y="1226"/>
                  </a:lnTo>
                  <a:lnTo>
                    <a:pt x="42" y="1226"/>
                  </a:lnTo>
                  <a:lnTo>
                    <a:pt x="56" y="1212"/>
                  </a:lnTo>
                  <a:lnTo>
                    <a:pt x="49" y="1198"/>
                  </a:lnTo>
                  <a:lnTo>
                    <a:pt x="42" y="1184"/>
                  </a:lnTo>
                  <a:lnTo>
                    <a:pt x="42" y="1177"/>
                  </a:lnTo>
                  <a:lnTo>
                    <a:pt x="28" y="1170"/>
                  </a:lnTo>
                  <a:lnTo>
                    <a:pt x="28" y="1162"/>
                  </a:lnTo>
                  <a:lnTo>
                    <a:pt x="21" y="1162"/>
                  </a:lnTo>
                  <a:lnTo>
                    <a:pt x="14" y="1162"/>
                  </a:lnTo>
                  <a:lnTo>
                    <a:pt x="21" y="1148"/>
                  </a:lnTo>
                  <a:lnTo>
                    <a:pt x="14" y="1141"/>
                  </a:lnTo>
                  <a:lnTo>
                    <a:pt x="21" y="1134"/>
                  </a:lnTo>
                  <a:lnTo>
                    <a:pt x="21" y="1127"/>
                  </a:lnTo>
                  <a:lnTo>
                    <a:pt x="28" y="1127"/>
                  </a:lnTo>
                  <a:lnTo>
                    <a:pt x="28" y="1113"/>
                  </a:lnTo>
                  <a:lnTo>
                    <a:pt x="21" y="1106"/>
                  </a:lnTo>
                  <a:lnTo>
                    <a:pt x="14" y="1070"/>
                  </a:lnTo>
                  <a:lnTo>
                    <a:pt x="0" y="1056"/>
                  </a:lnTo>
                  <a:lnTo>
                    <a:pt x="0" y="1042"/>
                  </a:lnTo>
                  <a:lnTo>
                    <a:pt x="0" y="1035"/>
                  </a:lnTo>
                  <a:lnTo>
                    <a:pt x="14" y="1028"/>
                  </a:lnTo>
                  <a:lnTo>
                    <a:pt x="14" y="1021"/>
                  </a:lnTo>
                  <a:lnTo>
                    <a:pt x="7" y="1014"/>
                  </a:lnTo>
                  <a:lnTo>
                    <a:pt x="14" y="1000"/>
                  </a:lnTo>
                  <a:lnTo>
                    <a:pt x="14" y="985"/>
                  </a:lnTo>
                  <a:lnTo>
                    <a:pt x="14" y="978"/>
                  </a:lnTo>
                  <a:lnTo>
                    <a:pt x="21" y="971"/>
                  </a:lnTo>
                  <a:lnTo>
                    <a:pt x="21" y="964"/>
                  </a:lnTo>
                  <a:lnTo>
                    <a:pt x="49" y="929"/>
                  </a:lnTo>
                  <a:lnTo>
                    <a:pt x="49" y="914"/>
                  </a:lnTo>
                  <a:lnTo>
                    <a:pt x="56" y="900"/>
                  </a:lnTo>
                  <a:lnTo>
                    <a:pt x="56" y="893"/>
                  </a:lnTo>
                  <a:lnTo>
                    <a:pt x="63" y="893"/>
                  </a:lnTo>
                  <a:lnTo>
                    <a:pt x="78" y="893"/>
                  </a:lnTo>
                  <a:lnTo>
                    <a:pt x="85" y="893"/>
                  </a:lnTo>
                  <a:lnTo>
                    <a:pt x="92" y="886"/>
                  </a:lnTo>
                  <a:lnTo>
                    <a:pt x="99" y="886"/>
                  </a:lnTo>
                  <a:lnTo>
                    <a:pt x="106" y="886"/>
                  </a:lnTo>
                  <a:lnTo>
                    <a:pt x="113" y="872"/>
                  </a:lnTo>
                  <a:lnTo>
                    <a:pt x="120" y="858"/>
                  </a:lnTo>
                  <a:lnTo>
                    <a:pt x="127" y="858"/>
                  </a:lnTo>
                  <a:lnTo>
                    <a:pt x="127" y="865"/>
                  </a:lnTo>
                  <a:lnTo>
                    <a:pt x="134" y="865"/>
                  </a:lnTo>
                  <a:lnTo>
                    <a:pt x="156" y="865"/>
                  </a:lnTo>
                  <a:lnTo>
                    <a:pt x="163" y="858"/>
                  </a:lnTo>
                  <a:lnTo>
                    <a:pt x="170" y="837"/>
                  </a:lnTo>
                  <a:lnTo>
                    <a:pt x="170" y="829"/>
                  </a:lnTo>
                  <a:lnTo>
                    <a:pt x="177" y="815"/>
                  </a:lnTo>
                  <a:lnTo>
                    <a:pt x="170" y="815"/>
                  </a:lnTo>
                  <a:lnTo>
                    <a:pt x="177" y="808"/>
                  </a:lnTo>
                  <a:lnTo>
                    <a:pt x="170" y="801"/>
                  </a:lnTo>
                  <a:lnTo>
                    <a:pt x="177" y="801"/>
                  </a:lnTo>
                  <a:lnTo>
                    <a:pt x="184" y="794"/>
                  </a:lnTo>
                  <a:lnTo>
                    <a:pt x="184" y="780"/>
                  </a:lnTo>
                  <a:lnTo>
                    <a:pt x="177" y="780"/>
                  </a:lnTo>
                  <a:lnTo>
                    <a:pt x="177" y="766"/>
                  </a:lnTo>
                  <a:lnTo>
                    <a:pt x="177" y="759"/>
                  </a:lnTo>
                  <a:lnTo>
                    <a:pt x="170" y="751"/>
                  </a:lnTo>
                  <a:lnTo>
                    <a:pt x="156" y="744"/>
                  </a:lnTo>
                  <a:lnTo>
                    <a:pt x="149" y="744"/>
                  </a:lnTo>
                  <a:lnTo>
                    <a:pt x="141" y="737"/>
                  </a:lnTo>
                  <a:lnTo>
                    <a:pt x="134" y="730"/>
                  </a:lnTo>
                  <a:lnTo>
                    <a:pt x="141" y="723"/>
                  </a:lnTo>
                  <a:lnTo>
                    <a:pt x="134" y="709"/>
                  </a:lnTo>
                  <a:lnTo>
                    <a:pt x="141" y="716"/>
                  </a:lnTo>
                  <a:lnTo>
                    <a:pt x="141" y="709"/>
                  </a:lnTo>
                  <a:close/>
                  <a:moveTo>
                    <a:pt x="857" y="900"/>
                  </a:moveTo>
                  <a:lnTo>
                    <a:pt x="857" y="900"/>
                  </a:lnTo>
                  <a:lnTo>
                    <a:pt x="857" y="893"/>
                  </a:lnTo>
                  <a:lnTo>
                    <a:pt x="857" y="900"/>
                  </a:lnTo>
                  <a:close/>
                  <a:moveTo>
                    <a:pt x="843" y="900"/>
                  </a:moveTo>
                  <a:lnTo>
                    <a:pt x="843" y="900"/>
                  </a:lnTo>
                  <a:close/>
                  <a:moveTo>
                    <a:pt x="815" y="907"/>
                  </a:moveTo>
                  <a:lnTo>
                    <a:pt x="822" y="900"/>
                  </a:lnTo>
                  <a:lnTo>
                    <a:pt x="829" y="907"/>
                  </a:lnTo>
                  <a:lnTo>
                    <a:pt x="843" y="907"/>
                  </a:lnTo>
                  <a:lnTo>
                    <a:pt x="843" y="914"/>
                  </a:lnTo>
                  <a:lnTo>
                    <a:pt x="850" y="922"/>
                  </a:lnTo>
                  <a:lnTo>
                    <a:pt x="843" y="929"/>
                  </a:lnTo>
                  <a:lnTo>
                    <a:pt x="843" y="936"/>
                  </a:lnTo>
                  <a:lnTo>
                    <a:pt x="836" y="936"/>
                  </a:lnTo>
                  <a:lnTo>
                    <a:pt x="836" y="943"/>
                  </a:lnTo>
                  <a:lnTo>
                    <a:pt x="836" y="950"/>
                  </a:lnTo>
                  <a:lnTo>
                    <a:pt x="843" y="957"/>
                  </a:lnTo>
                  <a:lnTo>
                    <a:pt x="836" y="957"/>
                  </a:lnTo>
                  <a:lnTo>
                    <a:pt x="829" y="957"/>
                  </a:lnTo>
                  <a:lnTo>
                    <a:pt x="822" y="950"/>
                  </a:lnTo>
                  <a:lnTo>
                    <a:pt x="808" y="943"/>
                  </a:lnTo>
                  <a:lnTo>
                    <a:pt x="800" y="943"/>
                  </a:lnTo>
                  <a:lnTo>
                    <a:pt x="808" y="929"/>
                  </a:lnTo>
                  <a:lnTo>
                    <a:pt x="793" y="914"/>
                  </a:lnTo>
                  <a:lnTo>
                    <a:pt x="793" y="907"/>
                  </a:lnTo>
                  <a:lnTo>
                    <a:pt x="800" y="907"/>
                  </a:lnTo>
                  <a:lnTo>
                    <a:pt x="808" y="907"/>
                  </a:lnTo>
                  <a:lnTo>
                    <a:pt x="815" y="907"/>
                  </a:lnTo>
                  <a:close/>
                  <a:moveTo>
                    <a:pt x="843" y="929"/>
                  </a:moveTo>
                  <a:lnTo>
                    <a:pt x="843" y="936"/>
                  </a:lnTo>
                  <a:lnTo>
                    <a:pt x="843" y="929"/>
                  </a:lnTo>
                  <a:close/>
                  <a:moveTo>
                    <a:pt x="921" y="1701"/>
                  </a:moveTo>
                  <a:lnTo>
                    <a:pt x="921" y="1701"/>
                  </a:lnTo>
                  <a:lnTo>
                    <a:pt x="914" y="1701"/>
                  </a:lnTo>
                  <a:lnTo>
                    <a:pt x="914" y="1694"/>
                  </a:lnTo>
                  <a:lnTo>
                    <a:pt x="900" y="1680"/>
                  </a:lnTo>
                  <a:lnTo>
                    <a:pt x="893" y="1680"/>
                  </a:lnTo>
                  <a:lnTo>
                    <a:pt x="893" y="1673"/>
                  </a:lnTo>
                  <a:lnTo>
                    <a:pt x="885" y="1673"/>
                  </a:lnTo>
                  <a:lnTo>
                    <a:pt x="878" y="1673"/>
                  </a:lnTo>
                  <a:lnTo>
                    <a:pt x="871" y="1673"/>
                  </a:lnTo>
                  <a:lnTo>
                    <a:pt x="871" y="1666"/>
                  </a:lnTo>
                  <a:lnTo>
                    <a:pt x="864" y="1666"/>
                  </a:lnTo>
                  <a:lnTo>
                    <a:pt x="864" y="1658"/>
                  </a:lnTo>
                  <a:lnTo>
                    <a:pt x="857" y="1658"/>
                  </a:lnTo>
                  <a:lnTo>
                    <a:pt x="850" y="1651"/>
                  </a:lnTo>
                  <a:lnTo>
                    <a:pt x="843" y="1651"/>
                  </a:lnTo>
                  <a:lnTo>
                    <a:pt x="850" y="1644"/>
                  </a:lnTo>
                  <a:lnTo>
                    <a:pt x="843" y="1637"/>
                  </a:lnTo>
                  <a:lnTo>
                    <a:pt x="843" y="1630"/>
                  </a:lnTo>
                  <a:lnTo>
                    <a:pt x="850" y="1630"/>
                  </a:lnTo>
                  <a:lnTo>
                    <a:pt x="843" y="1616"/>
                  </a:lnTo>
                  <a:lnTo>
                    <a:pt x="836" y="1609"/>
                  </a:lnTo>
                  <a:lnTo>
                    <a:pt x="843" y="1602"/>
                  </a:lnTo>
                  <a:lnTo>
                    <a:pt x="850" y="1609"/>
                  </a:lnTo>
                  <a:lnTo>
                    <a:pt x="857" y="1609"/>
                  </a:lnTo>
                  <a:lnTo>
                    <a:pt x="864" y="1609"/>
                  </a:lnTo>
                  <a:lnTo>
                    <a:pt x="871" y="1609"/>
                  </a:lnTo>
                  <a:lnTo>
                    <a:pt x="878" y="1609"/>
                  </a:lnTo>
                  <a:lnTo>
                    <a:pt x="885" y="1609"/>
                  </a:lnTo>
                  <a:lnTo>
                    <a:pt x="900" y="1609"/>
                  </a:lnTo>
                  <a:lnTo>
                    <a:pt x="907" y="1602"/>
                  </a:lnTo>
                  <a:lnTo>
                    <a:pt x="914" y="1602"/>
                  </a:lnTo>
                  <a:lnTo>
                    <a:pt x="914" y="1609"/>
                  </a:lnTo>
                  <a:lnTo>
                    <a:pt x="914" y="1616"/>
                  </a:lnTo>
                  <a:lnTo>
                    <a:pt x="914" y="1623"/>
                  </a:lnTo>
                  <a:lnTo>
                    <a:pt x="921" y="1630"/>
                  </a:lnTo>
                  <a:lnTo>
                    <a:pt x="914" y="1630"/>
                  </a:lnTo>
                  <a:lnTo>
                    <a:pt x="914" y="1637"/>
                  </a:lnTo>
                  <a:lnTo>
                    <a:pt x="907" y="1637"/>
                  </a:lnTo>
                  <a:lnTo>
                    <a:pt x="907" y="1644"/>
                  </a:lnTo>
                  <a:lnTo>
                    <a:pt x="914" y="1651"/>
                  </a:lnTo>
                  <a:lnTo>
                    <a:pt x="907" y="1658"/>
                  </a:lnTo>
                  <a:lnTo>
                    <a:pt x="928" y="1666"/>
                  </a:lnTo>
                  <a:lnTo>
                    <a:pt x="942" y="1673"/>
                  </a:lnTo>
                  <a:lnTo>
                    <a:pt x="949" y="1680"/>
                  </a:lnTo>
                  <a:lnTo>
                    <a:pt x="949" y="1687"/>
                  </a:lnTo>
                  <a:lnTo>
                    <a:pt x="942" y="1687"/>
                  </a:lnTo>
                  <a:lnTo>
                    <a:pt x="942" y="1701"/>
                  </a:lnTo>
                  <a:lnTo>
                    <a:pt x="928" y="1701"/>
                  </a:lnTo>
                  <a:lnTo>
                    <a:pt x="921" y="1701"/>
                  </a:lnTo>
                  <a:close/>
                  <a:moveTo>
                    <a:pt x="921" y="1609"/>
                  </a:moveTo>
                  <a:lnTo>
                    <a:pt x="921" y="1609"/>
                  </a:lnTo>
                  <a:lnTo>
                    <a:pt x="928" y="1609"/>
                  </a:lnTo>
                  <a:lnTo>
                    <a:pt x="921" y="1616"/>
                  </a:lnTo>
                  <a:lnTo>
                    <a:pt x="921" y="1609"/>
                  </a:lnTo>
                  <a:close/>
                  <a:moveTo>
                    <a:pt x="963" y="1758"/>
                  </a:moveTo>
                  <a:lnTo>
                    <a:pt x="963" y="1765"/>
                  </a:lnTo>
                  <a:lnTo>
                    <a:pt x="956" y="1772"/>
                  </a:lnTo>
                  <a:lnTo>
                    <a:pt x="949" y="1758"/>
                  </a:lnTo>
                  <a:lnTo>
                    <a:pt x="963" y="1758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3232150" y="4519613"/>
              <a:ext cx="1323975" cy="1397000"/>
            </a:xfrm>
            <a:custGeom>
              <a:avLst/>
              <a:gdLst>
                <a:gd name="T0" fmla="*/ 2147483647 w 957"/>
                <a:gd name="T1" fmla="*/ 2147483647 h 1169"/>
                <a:gd name="T2" fmla="*/ 2147483647 w 957"/>
                <a:gd name="T3" fmla="*/ 2147483647 h 1169"/>
                <a:gd name="T4" fmla="*/ 2147483647 w 957"/>
                <a:gd name="T5" fmla="*/ 2147483647 h 1169"/>
                <a:gd name="T6" fmla="*/ 2147483647 w 957"/>
                <a:gd name="T7" fmla="*/ 2147483647 h 1169"/>
                <a:gd name="T8" fmla="*/ 2147483647 w 957"/>
                <a:gd name="T9" fmla="*/ 2147483647 h 1169"/>
                <a:gd name="T10" fmla="*/ 2147483647 w 957"/>
                <a:gd name="T11" fmla="*/ 2147483647 h 1169"/>
                <a:gd name="T12" fmla="*/ 2147483647 w 957"/>
                <a:gd name="T13" fmla="*/ 2147483647 h 1169"/>
                <a:gd name="T14" fmla="*/ 2147483647 w 957"/>
                <a:gd name="T15" fmla="*/ 2147483647 h 1169"/>
                <a:gd name="T16" fmla="*/ 2147483647 w 957"/>
                <a:gd name="T17" fmla="*/ 2147483647 h 1169"/>
                <a:gd name="T18" fmla="*/ 2147483647 w 957"/>
                <a:gd name="T19" fmla="*/ 2147483647 h 1169"/>
                <a:gd name="T20" fmla="*/ 2147483647 w 957"/>
                <a:gd name="T21" fmla="*/ 2147483647 h 1169"/>
                <a:gd name="T22" fmla="*/ 2147483647 w 957"/>
                <a:gd name="T23" fmla="*/ 2147483647 h 1169"/>
                <a:gd name="T24" fmla="*/ 2147483647 w 957"/>
                <a:gd name="T25" fmla="*/ 2147483647 h 1169"/>
                <a:gd name="T26" fmla="*/ 2147483647 w 957"/>
                <a:gd name="T27" fmla="*/ 2147483647 h 1169"/>
                <a:gd name="T28" fmla="*/ 2147483647 w 957"/>
                <a:gd name="T29" fmla="*/ 2147483647 h 1169"/>
                <a:gd name="T30" fmla="*/ 2147483647 w 957"/>
                <a:gd name="T31" fmla="*/ 2147483647 h 1169"/>
                <a:gd name="T32" fmla="*/ 2147483647 w 957"/>
                <a:gd name="T33" fmla="*/ 2147483647 h 1169"/>
                <a:gd name="T34" fmla="*/ 2147483647 w 957"/>
                <a:gd name="T35" fmla="*/ 2147483647 h 1169"/>
                <a:gd name="T36" fmla="*/ 2147483647 w 957"/>
                <a:gd name="T37" fmla="*/ 2147483647 h 1169"/>
                <a:gd name="T38" fmla="*/ 2147483647 w 957"/>
                <a:gd name="T39" fmla="*/ 2147483647 h 1169"/>
                <a:gd name="T40" fmla="*/ 2147483647 w 957"/>
                <a:gd name="T41" fmla="*/ 2147483647 h 1169"/>
                <a:gd name="T42" fmla="*/ 2147483647 w 957"/>
                <a:gd name="T43" fmla="*/ 2147483647 h 1169"/>
                <a:gd name="T44" fmla="*/ 2147483647 w 957"/>
                <a:gd name="T45" fmla="*/ 2147483647 h 1169"/>
                <a:gd name="T46" fmla="*/ 2147483647 w 957"/>
                <a:gd name="T47" fmla="*/ 0 h 1169"/>
                <a:gd name="T48" fmla="*/ 2147483647 w 957"/>
                <a:gd name="T49" fmla="*/ 2147483647 h 1169"/>
                <a:gd name="T50" fmla="*/ 2147483647 w 957"/>
                <a:gd name="T51" fmla="*/ 2147483647 h 1169"/>
                <a:gd name="T52" fmla="*/ 2147483647 w 957"/>
                <a:gd name="T53" fmla="*/ 2147483647 h 1169"/>
                <a:gd name="T54" fmla="*/ 2147483647 w 957"/>
                <a:gd name="T55" fmla="*/ 2147483647 h 1169"/>
                <a:gd name="T56" fmla="*/ 2147483647 w 957"/>
                <a:gd name="T57" fmla="*/ 2147483647 h 1169"/>
                <a:gd name="T58" fmla="*/ 2147483647 w 957"/>
                <a:gd name="T59" fmla="*/ 2147483647 h 1169"/>
                <a:gd name="T60" fmla="*/ 2147483647 w 957"/>
                <a:gd name="T61" fmla="*/ 2147483647 h 1169"/>
                <a:gd name="T62" fmla="*/ 2147483647 w 957"/>
                <a:gd name="T63" fmla="*/ 2147483647 h 1169"/>
                <a:gd name="T64" fmla="*/ 2147483647 w 957"/>
                <a:gd name="T65" fmla="*/ 2147483647 h 1169"/>
                <a:gd name="T66" fmla="*/ 2147483647 w 957"/>
                <a:gd name="T67" fmla="*/ 2147483647 h 1169"/>
                <a:gd name="T68" fmla="*/ 2147483647 w 957"/>
                <a:gd name="T69" fmla="*/ 2147483647 h 1169"/>
                <a:gd name="T70" fmla="*/ 2147483647 w 957"/>
                <a:gd name="T71" fmla="*/ 2147483647 h 1169"/>
                <a:gd name="T72" fmla="*/ 2147483647 w 957"/>
                <a:gd name="T73" fmla="*/ 2147483647 h 1169"/>
                <a:gd name="T74" fmla="*/ 2147483647 w 957"/>
                <a:gd name="T75" fmla="*/ 2147483647 h 1169"/>
                <a:gd name="T76" fmla="*/ 2147483647 w 957"/>
                <a:gd name="T77" fmla="*/ 2147483647 h 1169"/>
                <a:gd name="T78" fmla="*/ 2147483647 w 957"/>
                <a:gd name="T79" fmla="*/ 2147483647 h 1169"/>
                <a:gd name="T80" fmla="*/ 2147483647 w 957"/>
                <a:gd name="T81" fmla="*/ 2147483647 h 1169"/>
                <a:gd name="T82" fmla="*/ 2147483647 w 957"/>
                <a:gd name="T83" fmla="*/ 2147483647 h 1169"/>
                <a:gd name="T84" fmla="*/ 2147483647 w 957"/>
                <a:gd name="T85" fmla="*/ 2147483647 h 1169"/>
                <a:gd name="T86" fmla="*/ 2147483647 w 957"/>
                <a:gd name="T87" fmla="*/ 2147483647 h 1169"/>
                <a:gd name="T88" fmla="*/ 2147483647 w 957"/>
                <a:gd name="T89" fmla="*/ 2147483647 h 1169"/>
                <a:gd name="T90" fmla="*/ 2147483647 w 957"/>
                <a:gd name="T91" fmla="*/ 2147483647 h 1169"/>
                <a:gd name="T92" fmla="*/ 2147483647 w 957"/>
                <a:gd name="T93" fmla="*/ 2147483647 h 1169"/>
                <a:gd name="T94" fmla="*/ 2147483647 w 957"/>
                <a:gd name="T95" fmla="*/ 2147483647 h 1169"/>
                <a:gd name="T96" fmla="*/ 2147483647 w 957"/>
                <a:gd name="T97" fmla="*/ 2147483647 h 1169"/>
                <a:gd name="T98" fmla="*/ 2147483647 w 957"/>
                <a:gd name="T99" fmla="*/ 2147483647 h 1169"/>
                <a:gd name="T100" fmla="*/ 2147483647 w 957"/>
                <a:gd name="T101" fmla="*/ 2147483647 h 1169"/>
                <a:gd name="T102" fmla="*/ 2147483647 w 957"/>
                <a:gd name="T103" fmla="*/ 2147483647 h 1169"/>
                <a:gd name="T104" fmla="*/ 2147483647 w 957"/>
                <a:gd name="T105" fmla="*/ 2147483647 h 1169"/>
                <a:gd name="T106" fmla="*/ 2147483647 w 957"/>
                <a:gd name="T107" fmla="*/ 2147483647 h 1169"/>
                <a:gd name="T108" fmla="*/ 2147483647 w 957"/>
                <a:gd name="T109" fmla="*/ 2147483647 h 1169"/>
                <a:gd name="T110" fmla="*/ 2147483647 w 957"/>
                <a:gd name="T111" fmla="*/ 2147483647 h 1169"/>
                <a:gd name="T112" fmla="*/ 2147483647 w 957"/>
                <a:gd name="T113" fmla="*/ 2147483647 h 1169"/>
                <a:gd name="T114" fmla="*/ 2147483647 w 957"/>
                <a:gd name="T115" fmla="*/ 2147483647 h 1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7"/>
                <a:gd name="T175" fmla="*/ 0 h 1169"/>
                <a:gd name="T176" fmla="*/ 957 w 957"/>
                <a:gd name="T177" fmla="*/ 1169 h 11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7" h="1169">
                  <a:moveTo>
                    <a:pt x="149" y="872"/>
                  </a:moveTo>
                  <a:lnTo>
                    <a:pt x="149" y="872"/>
                  </a:lnTo>
                  <a:lnTo>
                    <a:pt x="142" y="872"/>
                  </a:lnTo>
                  <a:lnTo>
                    <a:pt x="135" y="872"/>
                  </a:lnTo>
                  <a:lnTo>
                    <a:pt x="128" y="865"/>
                  </a:lnTo>
                  <a:lnTo>
                    <a:pt x="121" y="865"/>
                  </a:lnTo>
                  <a:lnTo>
                    <a:pt x="114" y="865"/>
                  </a:lnTo>
                  <a:lnTo>
                    <a:pt x="99" y="872"/>
                  </a:lnTo>
                  <a:lnTo>
                    <a:pt x="92" y="886"/>
                  </a:lnTo>
                  <a:lnTo>
                    <a:pt x="85" y="879"/>
                  </a:lnTo>
                  <a:lnTo>
                    <a:pt x="78" y="857"/>
                  </a:lnTo>
                  <a:lnTo>
                    <a:pt x="43" y="779"/>
                  </a:lnTo>
                  <a:lnTo>
                    <a:pt x="29" y="730"/>
                  </a:lnTo>
                  <a:lnTo>
                    <a:pt x="21" y="730"/>
                  </a:lnTo>
                  <a:lnTo>
                    <a:pt x="21" y="723"/>
                  </a:lnTo>
                  <a:lnTo>
                    <a:pt x="21" y="716"/>
                  </a:lnTo>
                  <a:lnTo>
                    <a:pt x="21" y="709"/>
                  </a:lnTo>
                  <a:lnTo>
                    <a:pt x="21" y="702"/>
                  </a:lnTo>
                  <a:lnTo>
                    <a:pt x="0" y="659"/>
                  </a:lnTo>
                  <a:lnTo>
                    <a:pt x="21" y="645"/>
                  </a:lnTo>
                  <a:lnTo>
                    <a:pt x="36" y="652"/>
                  </a:lnTo>
                  <a:lnTo>
                    <a:pt x="43" y="659"/>
                  </a:lnTo>
                  <a:lnTo>
                    <a:pt x="50" y="659"/>
                  </a:lnTo>
                  <a:lnTo>
                    <a:pt x="57" y="652"/>
                  </a:lnTo>
                  <a:lnTo>
                    <a:pt x="64" y="652"/>
                  </a:lnTo>
                  <a:lnTo>
                    <a:pt x="64" y="659"/>
                  </a:lnTo>
                  <a:lnTo>
                    <a:pt x="64" y="666"/>
                  </a:lnTo>
                  <a:lnTo>
                    <a:pt x="78" y="666"/>
                  </a:lnTo>
                  <a:lnTo>
                    <a:pt x="85" y="673"/>
                  </a:lnTo>
                  <a:lnTo>
                    <a:pt x="92" y="680"/>
                  </a:lnTo>
                  <a:lnTo>
                    <a:pt x="92" y="673"/>
                  </a:lnTo>
                  <a:lnTo>
                    <a:pt x="92" y="666"/>
                  </a:lnTo>
                  <a:lnTo>
                    <a:pt x="114" y="680"/>
                  </a:lnTo>
                  <a:lnTo>
                    <a:pt x="114" y="673"/>
                  </a:lnTo>
                  <a:lnTo>
                    <a:pt x="114" y="666"/>
                  </a:lnTo>
                  <a:lnTo>
                    <a:pt x="128" y="673"/>
                  </a:lnTo>
                  <a:lnTo>
                    <a:pt x="156" y="673"/>
                  </a:lnTo>
                  <a:lnTo>
                    <a:pt x="163" y="680"/>
                  </a:lnTo>
                  <a:lnTo>
                    <a:pt x="163" y="673"/>
                  </a:lnTo>
                  <a:lnTo>
                    <a:pt x="177" y="687"/>
                  </a:lnTo>
                  <a:lnTo>
                    <a:pt x="191" y="680"/>
                  </a:lnTo>
                  <a:lnTo>
                    <a:pt x="191" y="687"/>
                  </a:lnTo>
                  <a:lnTo>
                    <a:pt x="199" y="680"/>
                  </a:lnTo>
                  <a:lnTo>
                    <a:pt x="206" y="666"/>
                  </a:lnTo>
                  <a:lnTo>
                    <a:pt x="213" y="666"/>
                  </a:lnTo>
                  <a:lnTo>
                    <a:pt x="220" y="666"/>
                  </a:lnTo>
                  <a:lnTo>
                    <a:pt x="220" y="659"/>
                  </a:lnTo>
                  <a:lnTo>
                    <a:pt x="220" y="652"/>
                  </a:lnTo>
                  <a:lnTo>
                    <a:pt x="227" y="652"/>
                  </a:lnTo>
                  <a:lnTo>
                    <a:pt x="227" y="645"/>
                  </a:lnTo>
                  <a:lnTo>
                    <a:pt x="234" y="652"/>
                  </a:lnTo>
                  <a:lnTo>
                    <a:pt x="241" y="645"/>
                  </a:lnTo>
                  <a:lnTo>
                    <a:pt x="248" y="645"/>
                  </a:lnTo>
                  <a:lnTo>
                    <a:pt x="248" y="652"/>
                  </a:lnTo>
                  <a:lnTo>
                    <a:pt x="255" y="652"/>
                  </a:lnTo>
                  <a:lnTo>
                    <a:pt x="255" y="659"/>
                  </a:lnTo>
                  <a:lnTo>
                    <a:pt x="269" y="652"/>
                  </a:lnTo>
                  <a:lnTo>
                    <a:pt x="277" y="631"/>
                  </a:lnTo>
                  <a:lnTo>
                    <a:pt x="277" y="624"/>
                  </a:lnTo>
                  <a:lnTo>
                    <a:pt x="284" y="602"/>
                  </a:lnTo>
                  <a:lnTo>
                    <a:pt x="291" y="595"/>
                  </a:lnTo>
                  <a:lnTo>
                    <a:pt x="298" y="581"/>
                  </a:lnTo>
                  <a:lnTo>
                    <a:pt x="305" y="581"/>
                  </a:lnTo>
                  <a:lnTo>
                    <a:pt x="305" y="574"/>
                  </a:lnTo>
                  <a:lnTo>
                    <a:pt x="305" y="567"/>
                  </a:lnTo>
                  <a:lnTo>
                    <a:pt x="312" y="567"/>
                  </a:lnTo>
                  <a:lnTo>
                    <a:pt x="312" y="560"/>
                  </a:lnTo>
                  <a:lnTo>
                    <a:pt x="312" y="553"/>
                  </a:lnTo>
                  <a:lnTo>
                    <a:pt x="312" y="546"/>
                  </a:lnTo>
                  <a:lnTo>
                    <a:pt x="326" y="553"/>
                  </a:lnTo>
                  <a:lnTo>
                    <a:pt x="333" y="546"/>
                  </a:lnTo>
                  <a:lnTo>
                    <a:pt x="340" y="531"/>
                  </a:lnTo>
                  <a:lnTo>
                    <a:pt x="362" y="524"/>
                  </a:lnTo>
                  <a:lnTo>
                    <a:pt x="376" y="503"/>
                  </a:lnTo>
                  <a:lnTo>
                    <a:pt x="383" y="496"/>
                  </a:lnTo>
                  <a:lnTo>
                    <a:pt x="390" y="489"/>
                  </a:lnTo>
                  <a:lnTo>
                    <a:pt x="397" y="489"/>
                  </a:lnTo>
                  <a:lnTo>
                    <a:pt x="397" y="482"/>
                  </a:lnTo>
                  <a:lnTo>
                    <a:pt x="404" y="482"/>
                  </a:lnTo>
                  <a:lnTo>
                    <a:pt x="418" y="475"/>
                  </a:lnTo>
                  <a:lnTo>
                    <a:pt x="425" y="468"/>
                  </a:lnTo>
                  <a:lnTo>
                    <a:pt x="432" y="461"/>
                  </a:lnTo>
                  <a:lnTo>
                    <a:pt x="440" y="446"/>
                  </a:lnTo>
                  <a:lnTo>
                    <a:pt x="440" y="439"/>
                  </a:lnTo>
                  <a:lnTo>
                    <a:pt x="454" y="425"/>
                  </a:lnTo>
                  <a:lnTo>
                    <a:pt x="454" y="404"/>
                  </a:lnTo>
                  <a:lnTo>
                    <a:pt x="461" y="397"/>
                  </a:lnTo>
                  <a:lnTo>
                    <a:pt x="468" y="383"/>
                  </a:lnTo>
                  <a:lnTo>
                    <a:pt x="475" y="383"/>
                  </a:lnTo>
                  <a:lnTo>
                    <a:pt x="475" y="376"/>
                  </a:lnTo>
                  <a:lnTo>
                    <a:pt x="482" y="376"/>
                  </a:lnTo>
                  <a:lnTo>
                    <a:pt x="482" y="369"/>
                  </a:lnTo>
                  <a:lnTo>
                    <a:pt x="489" y="361"/>
                  </a:lnTo>
                  <a:lnTo>
                    <a:pt x="496" y="354"/>
                  </a:lnTo>
                  <a:lnTo>
                    <a:pt x="503" y="354"/>
                  </a:lnTo>
                  <a:lnTo>
                    <a:pt x="503" y="347"/>
                  </a:lnTo>
                  <a:lnTo>
                    <a:pt x="510" y="347"/>
                  </a:lnTo>
                  <a:lnTo>
                    <a:pt x="510" y="340"/>
                  </a:lnTo>
                  <a:lnTo>
                    <a:pt x="510" y="333"/>
                  </a:lnTo>
                  <a:lnTo>
                    <a:pt x="510" y="326"/>
                  </a:lnTo>
                  <a:lnTo>
                    <a:pt x="517" y="312"/>
                  </a:lnTo>
                  <a:lnTo>
                    <a:pt x="525" y="305"/>
                  </a:lnTo>
                  <a:lnTo>
                    <a:pt x="532" y="298"/>
                  </a:lnTo>
                  <a:lnTo>
                    <a:pt x="532" y="291"/>
                  </a:lnTo>
                  <a:lnTo>
                    <a:pt x="525" y="291"/>
                  </a:lnTo>
                  <a:lnTo>
                    <a:pt x="525" y="283"/>
                  </a:lnTo>
                  <a:lnTo>
                    <a:pt x="525" y="276"/>
                  </a:lnTo>
                  <a:lnTo>
                    <a:pt x="517" y="269"/>
                  </a:lnTo>
                  <a:lnTo>
                    <a:pt x="525" y="262"/>
                  </a:lnTo>
                  <a:lnTo>
                    <a:pt x="517" y="255"/>
                  </a:lnTo>
                  <a:lnTo>
                    <a:pt x="510" y="241"/>
                  </a:lnTo>
                  <a:lnTo>
                    <a:pt x="510" y="234"/>
                  </a:lnTo>
                  <a:lnTo>
                    <a:pt x="517" y="227"/>
                  </a:lnTo>
                  <a:lnTo>
                    <a:pt x="510" y="227"/>
                  </a:lnTo>
                  <a:lnTo>
                    <a:pt x="517" y="220"/>
                  </a:lnTo>
                  <a:lnTo>
                    <a:pt x="510" y="213"/>
                  </a:lnTo>
                  <a:lnTo>
                    <a:pt x="517" y="213"/>
                  </a:lnTo>
                  <a:lnTo>
                    <a:pt x="517" y="206"/>
                  </a:lnTo>
                  <a:lnTo>
                    <a:pt x="525" y="213"/>
                  </a:lnTo>
                  <a:lnTo>
                    <a:pt x="532" y="206"/>
                  </a:lnTo>
                  <a:lnTo>
                    <a:pt x="539" y="206"/>
                  </a:lnTo>
                  <a:lnTo>
                    <a:pt x="546" y="213"/>
                  </a:lnTo>
                  <a:lnTo>
                    <a:pt x="553" y="213"/>
                  </a:lnTo>
                  <a:lnTo>
                    <a:pt x="560" y="213"/>
                  </a:lnTo>
                  <a:lnTo>
                    <a:pt x="567" y="220"/>
                  </a:lnTo>
                  <a:lnTo>
                    <a:pt x="574" y="220"/>
                  </a:lnTo>
                  <a:lnTo>
                    <a:pt x="581" y="213"/>
                  </a:lnTo>
                  <a:lnTo>
                    <a:pt x="581" y="206"/>
                  </a:lnTo>
                  <a:lnTo>
                    <a:pt x="581" y="198"/>
                  </a:lnTo>
                  <a:lnTo>
                    <a:pt x="588" y="191"/>
                  </a:lnTo>
                  <a:lnTo>
                    <a:pt x="603" y="191"/>
                  </a:lnTo>
                  <a:lnTo>
                    <a:pt x="610" y="191"/>
                  </a:lnTo>
                  <a:lnTo>
                    <a:pt x="610" y="184"/>
                  </a:lnTo>
                  <a:lnTo>
                    <a:pt x="617" y="184"/>
                  </a:lnTo>
                  <a:lnTo>
                    <a:pt x="624" y="177"/>
                  </a:lnTo>
                  <a:lnTo>
                    <a:pt x="631" y="177"/>
                  </a:lnTo>
                  <a:lnTo>
                    <a:pt x="638" y="170"/>
                  </a:lnTo>
                  <a:lnTo>
                    <a:pt x="631" y="163"/>
                  </a:lnTo>
                  <a:lnTo>
                    <a:pt x="638" y="163"/>
                  </a:lnTo>
                  <a:lnTo>
                    <a:pt x="638" y="156"/>
                  </a:lnTo>
                  <a:lnTo>
                    <a:pt x="638" y="149"/>
                  </a:lnTo>
                  <a:lnTo>
                    <a:pt x="645" y="149"/>
                  </a:lnTo>
                  <a:lnTo>
                    <a:pt x="652" y="149"/>
                  </a:lnTo>
                  <a:lnTo>
                    <a:pt x="659" y="149"/>
                  </a:lnTo>
                  <a:lnTo>
                    <a:pt x="666" y="149"/>
                  </a:lnTo>
                  <a:lnTo>
                    <a:pt x="673" y="149"/>
                  </a:lnTo>
                  <a:lnTo>
                    <a:pt x="673" y="142"/>
                  </a:lnTo>
                  <a:lnTo>
                    <a:pt x="680" y="135"/>
                  </a:lnTo>
                  <a:lnTo>
                    <a:pt x="673" y="135"/>
                  </a:lnTo>
                  <a:lnTo>
                    <a:pt x="680" y="135"/>
                  </a:lnTo>
                  <a:lnTo>
                    <a:pt x="680" y="128"/>
                  </a:lnTo>
                  <a:lnTo>
                    <a:pt x="688" y="128"/>
                  </a:lnTo>
                  <a:lnTo>
                    <a:pt x="695" y="121"/>
                  </a:lnTo>
                  <a:lnTo>
                    <a:pt x="702" y="121"/>
                  </a:lnTo>
                  <a:lnTo>
                    <a:pt x="716" y="121"/>
                  </a:lnTo>
                  <a:lnTo>
                    <a:pt x="716" y="106"/>
                  </a:lnTo>
                  <a:lnTo>
                    <a:pt x="716" y="99"/>
                  </a:lnTo>
                  <a:lnTo>
                    <a:pt x="723" y="99"/>
                  </a:lnTo>
                  <a:lnTo>
                    <a:pt x="723" y="92"/>
                  </a:lnTo>
                  <a:lnTo>
                    <a:pt x="730" y="85"/>
                  </a:lnTo>
                  <a:lnTo>
                    <a:pt x="737" y="71"/>
                  </a:lnTo>
                  <a:lnTo>
                    <a:pt x="737" y="57"/>
                  </a:lnTo>
                  <a:lnTo>
                    <a:pt x="744" y="57"/>
                  </a:lnTo>
                  <a:lnTo>
                    <a:pt x="751" y="57"/>
                  </a:lnTo>
                  <a:lnTo>
                    <a:pt x="758" y="57"/>
                  </a:lnTo>
                  <a:lnTo>
                    <a:pt x="766" y="50"/>
                  </a:lnTo>
                  <a:lnTo>
                    <a:pt x="780" y="43"/>
                  </a:lnTo>
                  <a:lnTo>
                    <a:pt x="787" y="28"/>
                  </a:lnTo>
                  <a:lnTo>
                    <a:pt x="794" y="21"/>
                  </a:lnTo>
                  <a:lnTo>
                    <a:pt x="801" y="21"/>
                  </a:lnTo>
                  <a:lnTo>
                    <a:pt x="801" y="14"/>
                  </a:lnTo>
                  <a:lnTo>
                    <a:pt x="815" y="14"/>
                  </a:lnTo>
                  <a:lnTo>
                    <a:pt x="822" y="14"/>
                  </a:lnTo>
                  <a:lnTo>
                    <a:pt x="829" y="14"/>
                  </a:lnTo>
                  <a:lnTo>
                    <a:pt x="836" y="7"/>
                  </a:lnTo>
                  <a:lnTo>
                    <a:pt x="851" y="7"/>
                  </a:lnTo>
                  <a:lnTo>
                    <a:pt x="858" y="0"/>
                  </a:lnTo>
                  <a:lnTo>
                    <a:pt x="872" y="0"/>
                  </a:lnTo>
                  <a:lnTo>
                    <a:pt x="886" y="0"/>
                  </a:lnTo>
                  <a:lnTo>
                    <a:pt x="886" y="7"/>
                  </a:lnTo>
                  <a:lnTo>
                    <a:pt x="900" y="7"/>
                  </a:lnTo>
                  <a:lnTo>
                    <a:pt x="914" y="7"/>
                  </a:lnTo>
                  <a:lnTo>
                    <a:pt x="921" y="21"/>
                  </a:lnTo>
                  <a:lnTo>
                    <a:pt x="921" y="28"/>
                  </a:lnTo>
                  <a:lnTo>
                    <a:pt x="914" y="28"/>
                  </a:lnTo>
                  <a:lnTo>
                    <a:pt x="914" y="35"/>
                  </a:lnTo>
                  <a:lnTo>
                    <a:pt x="921" y="43"/>
                  </a:lnTo>
                  <a:lnTo>
                    <a:pt x="928" y="50"/>
                  </a:lnTo>
                  <a:lnTo>
                    <a:pt x="928" y="57"/>
                  </a:lnTo>
                  <a:lnTo>
                    <a:pt x="936" y="57"/>
                  </a:lnTo>
                  <a:lnTo>
                    <a:pt x="928" y="71"/>
                  </a:lnTo>
                  <a:lnTo>
                    <a:pt x="936" y="71"/>
                  </a:lnTo>
                  <a:lnTo>
                    <a:pt x="936" y="78"/>
                  </a:lnTo>
                  <a:lnTo>
                    <a:pt x="928" y="85"/>
                  </a:lnTo>
                  <a:lnTo>
                    <a:pt x="914" y="92"/>
                  </a:lnTo>
                  <a:lnTo>
                    <a:pt x="914" y="85"/>
                  </a:lnTo>
                  <a:lnTo>
                    <a:pt x="907" y="92"/>
                  </a:lnTo>
                  <a:lnTo>
                    <a:pt x="914" y="99"/>
                  </a:lnTo>
                  <a:lnTo>
                    <a:pt x="900" y="106"/>
                  </a:lnTo>
                  <a:lnTo>
                    <a:pt x="893" y="121"/>
                  </a:lnTo>
                  <a:lnTo>
                    <a:pt x="886" y="128"/>
                  </a:lnTo>
                  <a:lnTo>
                    <a:pt x="893" y="135"/>
                  </a:lnTo>
                  <a:lnTo>
                    <a:pt x="900" y="135"/>
                  </a:lnTo>
                  <a:lnTo>
                    <a:pt x="914" y="142"/>
                  </a:lnTo>
                  <a:lnTo>
                    <a:pt x="914" y="149"/>
                  </a:lnTo>
                  <a:lnTo>
                    <a:pt x="921" y="149"/>
                  </a:lnTo>
                  <a:lnTo>
                    <a:pt x="928" y="142"/>
                  </a:lnTo>
                  <a:lnTo>
                    <a:pt x="936" y="156"/>
                  </a:lnTo>
                  <a:lnTo>
                    <a:pt x="943" y="163"/>
                  </a:lnTo>
                  <a:lnTo>
                    <a:pt x="950" y="170"/>
                  </a:lnTo>
                  <a:lnTo>
                    <a:pt x="957" y="170"/>
                  </a:lnTo>
                  <a:lnTo>
                    <a:pt x="957" y="177"/>
                  </a:lnTo>
                  <a:lnTo>
                    <a:pt x="957" y="191"/>
                  </a:lnTo>
                  <a:lnTo>
                    <a:pt x="950" y="191"/>
                  </a:lnTo>
                  <a:lnTo>
                    <a:pt x="943" y="198"/>
                  </a:lnTo>
                  <a:lnTo>
                    <a:pt x="936" y="206"/>
                  </a:lnTo>
                  <a:lnTo>
                    <a:pt x="928" y="206"/>
                  </a:lnTo>
                  <a:lnTo>
                    <a:pt x="914" y="213"/>
                  </a:lnTo>
                  <a:lnTo>
                    <a:pt x="907" y="220"/>
                  </a:lnTo>
                  <a:lnTo>
                    <a:pt x="893" y="220"/>
                  </a:lnTo>
                  <a:lnTo>
                    <a:pt x="893" y="227"/>
                  </a:lnTo>
                  <a:lnTo>
                    <a:pt x="879" y="227"/>
                  </a:lnTo>
                  <a:lnTo>
                    <a:pt x="872" y="227"/>
                  </a:lnTo>
                  <a:lnTo>
                    <a:pt x="865" y="234"/>
                  </a:lnTo>
                  <a:lnTo>
                    <a:pt x="858" y="234"/>
                  </a:lnTo>
                  <a:lnTo>
                    <a:pt x="858" y="241"/>
                  </a:lnTo>
                  <a:lnTo>
                    <a:pt x="851" y="248"/>
                  </a:lnTo>
                  <a:lnTo>
                    <a:pt x="843" y="255"/>
                  </a:lnTo>
                  <a:lnTo>
                    <a:pt x="836" y="262"/>
                  </a:lnTo>
                  <a:lnTo>
                    <a:pt x="836" y="269"/>
                  </a:lnTo>
                  <a:lnTo>
                    <a:pt x="829" y="269"/>
                  </a:lnTo>
                  <a:lnTo>
                    <a:pt x="822" y="269"/>
                  </a:lnTo>
                  <a:lnTo>
                    <a:pt x="815" y="276"/>
                  </a:lnTo>
                  <a:lnTo>
                    <a:pt x="808" y="276"/>
                  </a:lnTo>
                  <a:lnTo>
                    <a:pt x="808" y="283"/>
                  </a:lnTo>
                  <a:lnTo>
                    <a:pt x="808" y="305"/>
                  </a:lnTo>
                  <a:lnTo>
                    <a:pt x="801" y="312"/>
                  </a:lnTo>
                  <a:lnTo>
                    <a:pt x="801" y="319"/>
                  </a:lnTo>
                  <a:lnTo>
                    <a:pt x="801" y="326"/>
                  </a:lnTo>
                  <a:lnTo>
                    <a:pt x="808" y="333"/>
                  </a:lnTo>
                  <a:lnTo>
                    <a:pt x="808" y="340"/>
                  </a:lnTo>
                  <a:lnTo>
                    <a:pt x="801" y="347"/>
                  </a:lnTo>
                  <a:lnTo>
                    <a:pt x="794" y="347"/>
                  </a:lnTo>
                  <a:lnTo>
                    <a:pt x="794" y="354"/>
                  </a:lnTo>
                  <a:lnTo>
                    <a:pt x="787" y="369"/>
                  </a:lnTo>
                  <a:lnTo>
                    <a:pt x="780" y="369"/>
                  </a:lnTo>
                  <a:lnTo>
                    <a:pt x="780" y="376"/>
                  </a:lnTo>
                  <a:lnTo>
                    <a:pt x="766" y="376"/>
                  </a:lnTo>
                  <a:lnTo>
                    <a:pt x="780" y="383"/>
                  </a:lnTo>
                  <a:lnTo>
                    <a:pt x="780" y="390"/>
                  </a:lnTo>
                  <a:lnTo>
                    <a:pt x="780" y="404"/>
                  </a:lnTo>
                  <a:lnTo>
                    <a:pt x="780" y="411"/>
                  </a:lnTo>
                  <a:lnTo>
                    <a:pt x="780" y="425"/>
                  </a:lnTo>
                  <a:lnTo>
                    <a:pt x="780" y="439"/>
                  </a:lnTo>
                  <a:lnTo>
                    <a:pt x="766" y="468"/>
                  </a:lnTo>
                  <a:lnTo>
                    <a:pt x="758" y="482"/>
                  </a:lnTo>
                  <a:lnTo>
                    <a:pt x="773" y="503"/>
                  </a:lnTo>
                  <a:lnTo>
                    <a:pt x="773" y="510"/>
                  </a:lnTo>
                  <a:lnTo>
                    <a:pt x="773" y="517"/>
                  </a:lnTo>
                  <a:lnTo>
                    <a:pt x="751" y="517"/>
                  </a:lnTo>
                  <a:lnTo>
                    <a:pt x="751" y="531"/>
                  </a:lnTo>
                  <a:lnTo>
                    <a:pt x="751" y="546"/>
                  </a:lnTo>
                  <a:lnTo>
                    <a:pt x="744" y="553"/>
                  </a:lnTo>
                  <a:lnTo>
                    <a:pt x="737" y="560"/>
                  </a:lnTo>
                  <a:lnTo>
                    <a:pt x="730" y="567"/>
                  </a:lnTo>
                  <a:lnTo>
                    <a:pt x="730" y="574"/>
                  </a:lnTo>
                  <a:lnTo>
                    <a:pt x="723" y="581"/>
                  </a:lnTo>
                  <a:lnTo>
                    <a:pt x="716" y="581"/>
                  </a:lnTo>
                  <a:lnTo>
                    <a:pt x="716" y="588"/>
                  </a:lnTo>
                  <a:lnTo>
                    <a:pt x="709" y="595"/>
                  </a:lnTo>
                  <a:lnTo>
                    <a:pt x="709" y="602"/>
                  </a:lnTo>
                  <a:lnTo>
                    <a:pt x="709" y="609"/>
                  </a:lnTo>
                  <a:lnTo>
                    <a:pt x="709" y="617"/>
                  </a:lnTo>
                  <a:lnTo>
                    <a:pt x="709" y="631"/>
                  </a:lnTo>
                  <a:lnTo>
                    <a:pt x="716" y="645"/>
                  </a:lnTo>
                  <a:lnTo>
                    <a:pt x="723" y="659"/>
                  </a:lnTo>
                  <a:lnTo>
                    <a:pt x="716" y="659"/>
                  </a:lnTo>
                  <a:lnTo>
                    <a:pt x="716" y="666"/>
                  </a:lnTo>
                  <a:lnTo>
                    <a:pt x="723" y="673"/>
                  </a:lnTo>
                  <a:lnTo>
                    <a:pt x="730" y="694"/>
                  </a:lnTo>
                  <a:lnTo>
                    <a:pt x="744" y="702"/>
                  </a:lnTo>
                  <a:lnTo>
                    <a:pt x="751" y="702"/>
                  </a:lnTo>
                  <a:lnTo>
                    <a:pt x="758" y="709"/>
                  </a:lnTo>
                  <a:lnTo>
                    <a:pt x="751" y="716"/>
                  </a:lnTo>
                  <a:lnTo>
                    <a:pt x="758" y="723"/>
                  </a:lnTo>
                  <a:lnTo>
                    <a:pt x="758" y="730"/>
                  </a:lnTo>
                  <a:lnTo>
                    <a:pt x="758" y="737"/>
                  </a:lnTo>
                  <a:lnTo>
                    <a:pt x="758" y="744"/>
                  </a:lnTo>
                  <a:lnTo>
                    <a:pt x="751" y="737"/>
                  </a:lnTo>
                  <a:lnTo>
                    <a:pt x="751" y="730"/>
                  </a:lnTo>
                  <a:lnTo>
                    <a:pt x="744" y="723"/>
                  </a:lnTo>
                  <a:lnTo>
                    <a:pt x="737" y="730"/>
                  </a:lnTo>
                  <a:lnTo>
                    <a:pt x="730" y="730"/>
                  </a:lnTo>
                  <a:lnTo>
                    <a:pt x="730" y="723"/>
                  </a:lnTo>
                  <a:lnTo>
                    <a:pt x="723" y="716"/>
                  </a:lnTo>
                  <a:lnTo>
                    <a:pt x="716" y="716"/>
                  </a:lnTo>
                  <a:lnTo>
                    <a:pt x="702" y="716"/>
                  </a:lnTo>
                  <a:lnTo>
                    <a:pt x="702" y="723"/>
                  </a:lnTo>
                  <a:lnTo>
                    <a:pt x="688" y="730"/>
                  </a:lnTo>
                  <a:lnTo>
                    <a:pt x="680" y="730"/>
                  </a:lnTo>
                  <a:lnTo>
                    <a:pt x="673" y="730"/>
                  </a:lnTo>
                  <a:lnTo>
                    <a:pt x="673" y="744"/>
                  </a:lnTo>
                  <a:lnTo>
                    <a:pt x="666" y="744"/>
                  </a:lnTo>
                  <a:lnTo>
                    <a:pt x="659" y="751"/>
                  </a:lnTo>
                  <a:lnTo>
                    <a:pt x="659" y="744"/>
                  </a:lnTo>
                  <a:lnTo>
                    <a:pt x="645" y="730"/>
                  </a:lnTo>
                  <a:lnTo>
                    <a:pt x="645" y="723"/>
                  </a:lnTo>
                  <a:lnTo>
                    <a:pt x="638" y="716"/>
                  </a:lnTo>
                  <a:lnTo>
                    <a:pt x="631" y="716"/>
                  </a:lnTo>
                  <a:lnTo>
                    <a:pt x="624" y="702"/>
                  </a:lnTo>
                  <a:lnTo>
                    <a:pt x="610" y="702"/>
                  </a:lnTo>
                  <a:lnTo>
                    <a:pt x="603" y="694"/>
                  </a:lnTo>
                  <a:lnTo>
                    <a:pt x="595" y="694"/>
                  </a:lnTo>
                  <a:lnTo>
                    <a:pt x="581" y="694"/>
                  </a:lnTo>
                  <a:lnTo>
                    <a:pt x="567" y="709"/>
                  </a:lnTo>
                  <a:lnTo>
                    <a:pt x="567" y="716"/>
                  </a:lnTo>
                  <a:lnTo>
                    <a:pt x="553" y="716"/>
                  </a:lnTo>
                  <a:lnTo>
                    <a:pt x="553" y="723"/>
                  </a:lnTo>
                  <a:lnTo>
                    <a:pt x="546" y="723"/>
                  </a:lnTo>
                  <a:lnTo>
                    <a:pt x="539" y="723"/>
                  </a:lnTo>
                  <a:lnTo>
                    <a:pt x="532" y="723"/>
                  </a:lnTo>
                  <a:lnTo>
                    <a:pt x="532" y="694"/>
                  </a:lnTo>
                  <a:lnTo>
                    <a:pt x="525" y="694"/>
                  </a:lnTo>
                  <a:lnTo>
                    <a:pt x="525" y="702"/>
                  </a:lnTo>
                  <a:lnTo>
                    <a:pt x="517" y="702"/>
                  </a:lnTo>
                  <a:lnTo>
                    <a:pt x="517" y="687"/>
                  </a:lnTo>
                  <a:lnTo>
                    <a:pt x="489" y="702"/>
                  </a:lnTo>
                  <a:lnTo>
                    <a:pt x="482" y="702"/>
                  </a:lnTo>
                  <a:lnTo>
                    <a:pt x="468" y="709"/>
                  </a:lnTo>
                  <a:lnTo>
                    <a:pt x="440" y="730"/>
                  </a:lnTo>
                  <a:lnTo>
                    <a:pt x="432" y="737"/>
                  </a:lnTo>
                  <a:lnTo>
                    <a:pt x="432" y="744"/>
                  </a:lnTo>
                  <a:lnTo>
                    <a:pt x="418" y="758"/>
                  </a:lnTo>
                  <a:lnTo>
                    <a:pt x="397" y="758"/>
                  </a:lnTo>
                  <a:lnTo>
                    <a:pt x="390" y="751"/>
                  </a:lnTo>
                  <a:lnTo>
                    <a:pt x="383" y="751"/>
                  </a:lnTo>
                  <a:lnTo>
                    <a:pt x="376" y="751"/>
                  </a:lnTo>
                  <a:lnTo>
                    <a:pt x="369" y="758"/>
                  </a:lnTo>
                  <a:lnTo>
                    <a:pt x="362" y="751"/>
                  </a:lnTo>
                  <a:lnTo>
                    <a:pt x="354" y="751"/>
                  </a:lnTo>
                  <a:lnTo>
                    <a:pt x="340" y="751"/>
                  </a:lnTo>
                  <a:lnTo>
                    <a:pt x="333" y="744"/>
                  </a:lnTo>
                  <a:lnTo>
                    <a:pt x="326" y="751"/>
                  </a:lnTo>
                  <a:lnTo>
                    <a:pt x="326" y="758"/>
                  </a:lnTo>
                  <a:lnTo>
                    <a:pt x="319" y="765"/>
                  </a:lnTo>
                  <a:lnTo>
                    <a:pt x="319" y="772"/>
                  </a:lnTo>
                  <a:lnTo>
                    <a:pt x="319" y="787"/>
                  </a:lnTo>
                  <a:lnTo>
                    <a:pt x="312" y="808"/>
                  </a:lnTo>
                  <a:lnTo>
                    <a:pt x="305" y="829"/>
                  </a:lnTo>
                  <a:lnTo>
                    <a:pt x="305" y="879"/>
                  </a:lnTo>
                  <a:lnTo>
                    <a:pt x="305" y="900"/>
                  </a:lnTo>
                  <a:lnTo>
                    <a:pt x="298" y="921"/>
                  </a:lnTo>
                  <a:lnTo>
                    <a:pt x="291" y="928"/>
                  </a:lnTo>
                  <a:lnTo>
                    <a:pt x="291" y="935"/>
                  </a:lnTo>
                  <a:lnTo>
                    <a:pt x="284" y="950"/>
                  </a:lnTo>
                  <a:lnTo>
                    <a:pt x="284" y="992"/>
                  </a:lnTo>
                  <a:lnTo>
                    <a:pt x="284" y="1006"/>
                  </a:lnTo>
                  <a:lnTo>
                    <a:pt x="291" y="1013"/>
                  </a:lnTo>
                  <a:lnTo>
                    <a:pt x="298" y="1028"/>
                  </a:lnTo>
                  <a:lnTo>
                    <a:pt x="298" y="1035"/>
                  </a:lnTo>
                  <a:lnTo>
                    <a:pt x="298" y="1056"/>
                  </a:lnTo>
                  <a:lnTo>
                    <a:pt x="291" y="1077"/>
                  </a:lnTo>
                  <a:lnTo>
                    <a:pt x="284" y="1084"/>
                  </a:lnTo>
                  <a:lnTo>
                    <a:pt x="284" y="1091"/>
                  </a:lnTo>
                  <a:lnTo>
                    <a:pt x="277" y="1105"/>
                  </a:lnTo>
                  <a:lnTo>
                    <a:pt x="269" y="1105"/>
                  </a:lnTo>
                  <a:lnTo>
                    <a:pt x="269" y="1134"/>
                  </a:lnTo>
                  <a:lnTo>
                    <a:pt x="269" y="1169"/>
                  </a:lnTo>
                  <a:lnTo>
                    <a:pt x="262" y="1169"/>
                  </a:lnTo>
                  <a:lnTo>
                    <a:pt x="248" y="1169"/>
                  </a:lnTo>
                  <a:lnTo>
                    <a:pt x="241" y="1162"/>
                  </a:lnTo>
                  <a:lnTo>
                    <a:pt x="234" y="1155"/>
                  </a:lnTo>
                  <a:lnTo>
                    <a:pt x="220" y="1148"/>
                  </a:lnTo>
                  <a:lnTo>
                    <a:pt x="206" y="1134"/>
                  </a:lnTo>
                  <a:lnTo>
                    <a:pt x="199" y="1134"/>
                  </a:lnTo>
                  <a:lnTo>
                    <a:pt x="206" y="1134"/>
                  </a:lnTo>
                  <a:lnTo>
                    <a:pt x="213" y="1120"/>
                  </a:lnTo>
                  <a:lnTo>
                    <a:pt x="213" y="1113"/>
                  </a:lnTo>
                  <a:lnTo>
                    <a:pt x="227" y="1113"/>
                  </a:lnTo>
                  <a:lnTo>
                    <a:pt x="234" y="1098"/>
                  </a:lnTo>
                  <a:lnTo>
                    <a:pt x="241" y="1098"/>
                  </a:lnTo>
                  <a:lnTo>
                    <a:pt x="248" y="1084"/>
                  </a:lnTo>
                  <a:lnTo>
                    <a:pt x="241" y="1077"/>
                  </a:lnTo>
                  <a:lnTo>
                    <a:pt x="241" y="1063"/>
                  </a:lnTo>
                  <a:lnTo>
                    <a:pt x="234" y="1063"/>
                  </a:lnTo>
                  <a:lnTo>
                    <a:pt x="241" y="1063"/>
                  </a:lnTo>
                  <a:lnTo>
                    <a:pt x="234" y="1063"/>
                  </a:lnTo>
                  <a:lnTo>
                    <a:pt x="227" y="1056"/>
                  </a:lnTo>
                  <a:lnTo>
                    <a:pt x="234" y="1056"/>
                  </a:lnTo>
                  <a:lnTo>
                    <a:pt x="227" y="1049"/>
                  </a:lnTo>
                  <a:lnTo>
                    <a:pt x="220" y="1049"/>
                  </a:lnTo>
                  <a:lnTo>
                    <a:pt x="213" y="1042"/>
                  </a:lnTo>
                  <a:lnTo>
                    <a:pt x="206" y="1042"/>
                  </a:lnTo>
                  <a:lnTo>
                    <a:pt x="191" y="1042"/>
                  </a:lnTo>
                  <a:lnTo>
                    <a:pt x="184" y="1042"/>
                  </a:lnTo>
                  <a:lnTo>
                    <a:pt x="177" y="1042"/>
                  </a:lnTo>
                  <a:lnTo>
                    <a:pt x="177" y="1035"/>
                  </a:lnTo>
                  <a:lnTo>
                    <a:pt x="177" y="1042"/>
                  </a:lnTo>
                  <a:lnTo>
                    <a:pt x="170" y="1042"/>
                  </a:lnTo>
                  <a:lnTo>
                    <a:pt x="163" y="1042"/>
                  </a:lnTo>
                  <a:lnTo>
                    <a:pt x="163" y="1035"/>
                  </a:lnTo>
                  <a:lnTo>
                    <a:pt x="156" y="1035"/>
                  </a:lnTo>
                  <a:lnTo>
                    <a:pt x="163" y="1035"/>
                  </a:lnTo>
                  <a:lnTo>
                    <a:pt x="163" y="1028"/>
                  </a:lnTo>
                  <a:lnTo>
                    <a:pt x="177" y="1020"/>
                  </a:lnTo>
                  <a:lnTo>
                    <a:pt x="177" y="1013"/>
                  </a:lnTo>
                  <a:lnTo>
                    <a:pt x="170" y="1013"/>
                  </a:lnTo>
                  <a:lnTo>
                    <a:pt x="170" y="1006"/>
                  </a:lnTo>
                  <a:lnTo>
                    <a:pt x="177" y="1006"/>
                  </a:lnTo>
                  <a:lnTo>
                    <a:pt x="184" y="1006"/>
                  </a:lnTo>
                  <a:lnTo>
                    <a:pt x="177" y="999"/>
                  </a:lnTo>
                  <a:lnTo>
                    <a:pt x="184" y="999"/>
                  </a:lnTo>
                  <a:lnTo>
                    <a:pt x="184" y="992"/>
                  </a:lnTo>
                  <a:lnTo>
                    <a:pt x="177" y="992"/>
                  </a:lnTo>
                  <a:lnTo>
                    <a:pt x="184" y="985"/>
                  </a:lnTo>
                  <a:lnTo>
                    <a:pt x="184" y="978"/>
                  </a:lnTo>
                  <a:lnTo>
                    <a:pt x="191" y="978"/>
                  </a:lnTo>
                  <a:lnTo>
                    <a:pt x="184" y="978"/>
                  </a:lnTo>
                  <a:lnTo>
                    <a:pt x="191" y="971"/>
                  </a:lnTo>
                  <a:lnTo>
                    <a:pt x="184" y="971"/>
                  </a:lnTo>
                  <a:lnTo>
                    <a:pt x="177" y="964"/>
                  </a:lnTo>
                  <a:lnTo>
                    <a:pt x="170" y="957"/>
                  </a:lnTo>
                  <a:lnTo>
                    <a:pt x="177" y="957"/>
                  </a:lnTo>
                  <a:lnTo>
                    <a:pt x="177" y="950"/>
                  </a:lnTo>
                  <a:lnTo>
                    <a:pt x="184" y="942"/>
                  </a:lnTo>
                  <a:lnTo>
                    <a:pt x="177" y="935"/>
                  </a:lnTo>
                  <a:lnTo>
                    <a:pt x="170" y="942"/>
                  </a:lnTo>
                  <a:lnTo>
                    <a:pt x="163" y="935"/>
                  </a:lnTo>
                  <a:lnTo>
                    <a:pt x="170" y="935"/>
                  </a:lnTo>
                  <a:lnTo>
                    <a:pt x="163" y="935"/>
                  </a:lnTo>
                  <a:lnTo>
                    <a:pt x="170" y="935"/>
                  </a:lnTo>
                  <a:lnTo>
                    <a:pt x="163" y="928"/>
                  </a:lnTo>
                  <a:lnTo>
                    <a:pt x="163" y="921"/>
                  </a:lnTo>
                  <a:lnTo>
                    <a:pt x="156" y="914"/>
                  </a:lnTo>
                  <a:lnTo>
                    <a:pt x="163" y="900"/>
                  </a:lnTo>
                  <a:lnTo>
                    <a:pt x="170" y="900"/>
                  </a:lnTo>
                  <a:lnTo>
                    <a:pt x="163" y="900"/>
                  </a:lnTo>
                  <a:lnTo>
                    <a:pt x="170" y="893"/>
                  </a:lnTo>
                  <a:lnTo>
                    <a:pt x="163" y="886"/>
                  </a:lnTo>
                  <a:lnTo>
                    <a:pt x="170" y="886"/>
                  </a:lnTo>
                  <a:lnTo>
                    <a:pt x="170" y="879"/>
                  </a:lnTo>
                  <a:lnTo>
                    <a:pt x="177" y="879"/>
                  </a:lnTo>
                  <a:lnTo>
                    <a:pt x="177" y="872"/>
                  </a:lnTo>
                  <a:lnTo>
                    <a:pt x="184" y="872"/>
                  </a:lnTo>
                  <a:lnTo>
                    <a:pt x="177" y="865"/>
                  </a:lnTo>
                  <a:lnTo>
                    <a:pt x="184" y="865"/>
                  </a:lnTo>
                  <a:lnTo>
                    <a:pt x="177" y="857"/>
                  </a:lnTo>
                  <a:lnTo>
                    <a:pt x="184" y="857"/>
                  </a:lnTo>
                  <a:lnTo>
                    <a:pt x="177" y="850"/>
                  </a:lnTo>
                  <a:lnTo>
                    <a:pt x="177" y="843"/>
                  </a:lnTo>
                  <a:lnTo>
                    <a:pt x="170" y="843"/>
                  </a:lnTo>
                  <a:lnTo>
                    <a:pt x="163" y="843"/>
                  </a:lnTo>
                  <a:lnTo>
                    <a:pt x="163" y="850"/>
                  </a:lnTo>
                  <a:lnTo>
                    <a:pt x="163" y="857"/>
                  </a:lnTo>
                  <a:lnTo>
                    <a:pt x="163" y="865"/>
                  </a:lnTo>
                  <a:lnTo>
                    <a:pt x="156" y="865"/>
                  </a:lnTo>
                  <a:lnTo>
                    <a:pt x="149" y="865"/>
                  </a:lnTo>
                  <a:lnTo>
                    <a:pt x="149" y="872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4457700" y="3246438"/>
              <a:ext cx="1176338" cy="1797050"/>
            </a:xfrm>
            <a:custGeom>
              <a:avLst/>
              <a:gdLst>
                <a:gd name="T0" fmla="*/ 2147483647 w 850"/>
                <a:gd name="T1" fmla="*/ 2147483647 h 1502"/>
                <a:gd name="T2" fmla="*/ 2147483647 w 850"/>
                <a:gd name="T3" fmla="*/ 2147483647 h 1502"/>
                <a:gd name="T4" fmla="*/ 2147483647 w 850"/>
                <a:gd name="T5" fmla="*/ 2147483647 h 1502"/>
                <a:gd name="T6" fmla="*/ 2147483647 w 850"/>
                <a:gd name="T7" fmla="*/ 2147483647 h 1502"/>
                <a:gd name="T8" fmla="*/ 2147483647 w 850"/>
                <a:gd name="T9" fmla="*/ 2147483647 h 1502"/>
                <a:gd name="T10" fmla="*/ 2147483647 w 850"/>
                <a:gd name="T11" fmla="*/ 2147483647 h 1502"/>
                <a:gd name="T12" fmla="*/ 2147483647 w 850"/>
                <a:gd name="T13" fmla="*/ 2147483647 h 1502"/>
                <a:gd name="T14" fmla="*/ 2147483647 w 850"/>
                <a:gd name="T15" fmla="*/ 2147483647 h 1502"/>
                <a:gd name="T16" fmla="*/ 2147483647 w 850"/>
                <a:gd name="T17" fmla="*/ 2147483647 h 1502"/>
                <a:gd name="T18" fmla="*/ 2147483647 w 850"/>
                <a:gd name="T19" fmla="*/ 2147483647 h 1502"/>
                <a:gd name="T20" fmla="*/ 2147483647 w 850"/>
                <a:gd name="T21" fmla="*/ 2147483647 h 1502"/>
                <a:gd name="T22" fmla="*/ 2147483647 w 850"/>
                <a:gd name="T23" fmla="*/ 2147483647 h 1502"/>
                <a:gd name="T24" fmla="*/ 2147483647 w 850"/>
                <a:gd name="T25" fmla="*/ 2147483647 h 1502"/>
                <a:gd name="T26" fmla="*/ 2147483647 w 850"/>
                <a:gd name="T27" fmla="*/ 2147483647 h 1502"/>
                <a:gd name="T28" fmla="*/ 2147483647 w 850"/>
                <a:gd name="T29" fmla="*/ 2147483647 h 1502"/>
                <a:gd name="T30" fmla="*/ 2147483647 w 850"/>
                <a:gd name="T31" fmla="*/ 2147483647 h 1502"/>
                <a:gd name="T32" fmla="*/ 2147483647 w 850"/>
                <a:gd name="T33" fmla="*/ 2147483647 h 1502"/>
                <a:gd name="T34" fmla="*/ 2147483647 w 850"/>
                <a:gd name="T35" fmla="*/ 2147483647 h 1502"/>
                <a:gd name="T36" fmla="*/ 2147483647 w 850"/>
                <a:gd name="T37" fmla="*/ 2147483647 h 1502"/>
                <a:gd name="T38" fmla="*/ 2147483647 w 850"/>
                <a:gd name="T39" fmla="*/ 2147483647 h 1502"/>
                <a:gd name="T40" fmla="*/ 2147483647 w 850"/>
                <a:gd name="T41" fmla="*/ 2147483647 h 1502"/>
                <a:gd name="T42" fmla="*/ 2147483647 w 850"/>
                <a:gd name="T43" fmla="*/ 2147483647 h 1502"/>
                <a:gd name="T44" fmla="*/ 2147483647 w 850"/>
                <a:gd name="T45" fmla="*/ 2147483647 h 1502"/>
                <a:gd name="T46" fmla="*/ 2147483647 w 850"/>
                <a:gd name="T47" fmla="*/ 2147483647 h 1502"/>
                <a:gd name="T48" fmla="*/ 2147483647 w 850"/>
                <a:gd name="T49" fmla="*/ 2147483647 h 1502"/>
                <a:gd name="T50" fmla="*/ 2147483647 w 850"/>
                <a:gd name="T51" fmla="*/ 2147483647 h 1502"/>
                <a:gd name="T52" fmla="*/ 2147483647 w 850"/>
                <a:gd name="T53" fmla="*/ 2147483647 h 1502"/>
                <a:gd name="T54" fmla="*/ 2147483647 w 850"/>
                <a:gd name="T55" fmla="*/ 2147483647 h 1502"/>
                <a:gd name="T56" fmla="*/ 2147483647 w 850"/>
                <a:gd name="T57" fmla="*/ 2147483647 h 1502"/>
                <a:gd name="T58" fmla="*/ 2147483647 w 850"/>
                <a:gd name="T59" fmla="*/ 2147483647 h 1502"/>
                <a:gd name="T60" fmla="*/ 2147483647 w 850"/>
                <a:gd name="T61" fmla="*/ 2147483647 h 1502"/>
                <a:gd name="T62" fmla="*/ 2147483647 w 850"/>
                <a:gd name="T63" fmla="*/ 2147483647 h 1502"/>
                <a:gd name="T64" fmla="*/ 2147483647 w 850"/>
                <a:gd name="T65" fmla="*/ 2147483647 h 1502"/>
                <a:gd name="T66" fmla="*/ 2147483647 w 850"/>
                <a:gd name="T67" fmla="*/ 2147483647 h 1502"/>
                <a:gd name="T68" fmla="*/ 2147483647 w 850"/>
                <a:gd name="T69" fmla="*/ 2147483647 h 1502"/>
                <a:gd name="T70" fmla="*/ 2147483647 w 850"/>
                <a:gd name="T71" fmla="*/ 2147483647 h 1502"/>
                <a:gd name="T72" fmla="*/ 2147483647 w 850"/>
                <a:gd name="T73" fmla="*/ 2147483647 h 1502"/>
                <a:gd name="T74" fmla="*/ 2147483647 w 850"/>
                <a:gd name="T75" fmla="*/ 2147483647 h 1502"/>
                <a:gd name="T76" fmla="*/ 2147483647 w 850"/>
                <a:gd name="T77" fmla="*/ 2147483647 h 1502"/>
                <a:gd name="T78" fmla="*/ 2147483647 w 850"/>
                <a:gd name="T79" fmla="*/ 2147483647 h 1502"/>
                <a:gd name="T80" fmla="*/ 2147483647 w 850"/>
                <a:gd name="T81" fmla="*/ 2147483647 h 1502"/>
                <a:gd name="T82" fmla="*/ 2147483647 w 850"/>
                <a:gd name="T83" fmla="*/ 2147483647 h 1502"/>
                <a:gd name="T84" fmla="*/ 2147483647 w 850"/>
                <a:gd name="T85" fmla="*/ 2147483647 h 1502"/>
                <a:gd name="T86" fmla="*/ 2147483647 w 850"/>
                <a:gd name="T87" fmla="*/ 2147483647 h 1502"/>
                <a:gd name="T88" fmla="*/ 2147483647 w 850"/>
                <a:gd name="T89" fmla="*/ 2147483647 h 1502"/>
                <a:gd name="T90" fmla="*/ 2147483647 w 850"/>
                <a:gd name="T91" fmla="*/ 2147483647 h 1502"/>
                <a:gd name="T92" fmla="*/ 2147483647 w 850"/>
                <a:gd name="T93" fmla="*/ 2147483647 h 1502"/>
                <a:gd name="T94" fmla="*/ 2147483647 w 850"/>
                <a:gd name="T95" fmla="*/ 2147483647 h 1502"/>
                <a:gd name="T96" fmla="*/ 2147483647 w 850"/>
                <a:gd name="T97" fmla="*/ 2147483647 h 1502"/>
                <a:gd name="T98" fmla="*/ 2147483647 w 850"/>
                <a:gd name="T99" fmla="*/ 2147483647 h 1502"/>
                <a:gd name="T100" fmla="*/ 2147483647 w 850"/>
                <a:gd name="T101" fmla="*/ 2147483647 h 1502"/>
                <a:gd name="T102" fmla="*/ 2147483647 w 850"/>
                <a:gd name="T103" fmla="*/ 2147483647 h 1502"/>
                <a:gd name="T104" fmla="*/ 2147483647 w 850"/>
                <a:gd name="T105" fmla="*/ 2147483647 h 1502"/>
                <a:gd name="T106" fmla="*/ 2147483647 w 850"/>
                <a:gd name="T107" fmla="*/ 2147483647 h 1502"/>
                <a:gd name="T108" fmla="*/ 2147483647 w 850"/>
                <a:gd name="T109" fmla="*/ 2147483647 h 1502"/>
                <a:gd name="T110" fmla="*/ 2147483647 w 850"/>
                <a:gd name="T111" fmla="*/ 2147483647 h 1502"/>
                <a:gd name="T112" fmla="*/ 2147483647 w 850"/>
                <a:gd name="T113" fmla="*/ 2147483647 h 1502"/>
                <a:gd name="T114" fmla="*/ 2147483647 w 850"/>
                <a:gd name="T115" fmla="*/ 2147483647 h 15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1502"/>
                <a:gd name="T176" fmla="*/ 850 w 850"/>
                <a:gd name="T177" fmla="*/ 1502 h 15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1502">
                  <a:moveTo>
                    <a:pt x="553" y="1106"/>
                  </a:moveTo>
                  <a:lnTo>
                    <a:pt x="539" y="1113"/>
                  </a:lnTo>
                  <a:lnTo>
                    <a:pt x="531" y="1106"/>
                  </a:lnTo>
                  <a:lnTo>
                    <a:pt x="531" y="1098"/>
                  </a:lnTo>
                  <a:lnTo>
                    <a:pt x="517" y="1098"/>
                  </a:lnTo>
                  <a:lnTo>
                    <a:pt x="510" y="1098"/>
                  </a:lnTo>
                  <a:lnTo>
                    <a:pt x="503" y="1091"/>
                  </a:lnTo>
                  <a:lnTo>
                    <a:pt x="496" y="1106"/>
                  </a:lnTo>
                  <a:lnTo>
                    <a:pt x="489" y="1106"/>
                  </a:lnTo>
                  <a:lnTo>
                    <a:pt x="482" y="1113"/>
                  </a:lnTo>
                  <a:lnTo>
                    <a:pt x="475" y="1120"/>
                  </a:lnTo>
                  <a:lnTo>
                    <a:pt x="468" y="1134"/>
                  </a:lnTo>
                  <a:lnTo>
                    <a:pt x="454" y="1162"/>
                  </a:lnTo>
                  <a:lnTo>
                    <a:pt x="454" y="1176"/>
                  </a:lnTo>
                  <a:lnTo>
                    <a:pt x="461" y="1184"/>
                  </a:lnTo>
                  <a:lnTo>
                    <a:pt x="475" y="1191"/>
                  </a:lnTo>
                  <a:lnTo>
                    <a:pt x="475" y="1198"/>
                  </a:lnTo>
                  <a:lnTo>
                    <a:pt x="468" y="1205"/>
                  </a:lnTo>
                  <a:lnTo>
                    <a:pt x="461" y="1212"/>
                  </a:lnTo>
                  <a:lnTo>
                    <a:pt x="454" y="1233"/>
                  </a:lnTo>
                  <a:lnTo>
                    <a:pt x="439" y="1240"/>
                  </a:lnTo>
                  <a:lnTo>
                    <a:pt x="439" y="1247"/>
                  </a:lnTo>
                  <a:lnTo>
                    <a:pt x="432" y="1261"/>
                  </a:lnTo>
                  <a:lnTo>
                    <a:pt x="425" y="1276"/>
                  </a:lnTo>
                  <a:lnTo>
                    <a:pt x="432" y="1290"/>
                  </a:lnTo>
                  <a:lnTo>
                    <a:pt x="432" y="1297"/>
                  </a:lnTo>
                  <a:lnTo>
                    <a:pt x="425" y="1304"/>
                  </a:lnTo>
                  <a:lnTo>
                    <a:pt x="418" y="1311"/>
                  </a:lnTo>
                  <a:lnTo>
                    <a:pt x="411" y="1318"/>
                  </a:lnTo>
                  <a:lnTo>
                    <a:pt x="411" y="1325"/>
                  </a:lnTo>
                  <a:lnTo>
                    <a:pt x="411" y="1332"/>
                  </a:lnTo>
                  <a:lnTo>
                    <a:pt x="404" y="1339"/>
                  </a:lnTo>
                  <a:lnTo>
                    <a:pt x="397" y="1339"/>
                  </a:lnTo>
                  <a:lnTo>
                    <a:pt x="397" y="1346"/>
                  </a:lnTo>
                  <a:lnTo>
                    <a:pt x="404" y="1354"/>
                  </a:lnTo>
                  <a:lnTo>
                    <a:pt x="397" y="1361"/>
                  </a:lnTo>
                  <a:lnTo>
                    <a:pt x="390" y="1361"/>
                  </a:lnTo>
                  <a:lnTo>
                    <a:pt x="390" y="1368"/>
                  </a:lnTo>
                  <a:lnTo>
                    <a:pt x="376" y="1403"/>
                  </a:lnTo>
                  <a:lnTo>
                    <a:pt x="361" y="1403"/>
                  </a:lnTo>
                  <a:lnTo>
                    <a:pt x="368" y="1410"/>
                  </a:lnTo>
                  <a:lnTo>
                    <a:pt x="361" y="1417"/>
                  </a:lnTo>
                  <a:lnTo>
                    <a:pt x="361" y="1424"/>
                  </a:lnTo>
                  <a:lnTo>
                    <a:pt x="368" y="1439"/>
                  </a:lnTo>
                  <a:lnTo>
                    <a:pt x="368" y="1446"/>
                  </a:lnTo>
                  <a:lnTo>
                    <a:pt x="361" y="1453"/>
                  </a:lnTo>
                  <a:lnTo>
                    <a:pt x="361" y="1481"/>
                  </a:lnTo>
                  <a:lnTo>
                    <a:pt x="361" y="1488"/>
                  </a:lnTo>
                  <a:lnTo>
                    <a:pt x="340" y="1488"/>
                  </a:lnTo>
                  <a:lnTo>
                    <a:pt x="333" y="1488"/>
                  </a:lnTo>
                  <a:lnTo>
                    <a:pt x="312" y="1502"/>
                  </a:lnTo>
                  <a:lnTo>
                    <a:pt x="312" y="1495"/>
                  </a:lnTo>
                  <a:lnTo>
                    <a:pt x="305" y="1495"/>
                  </a:lnTo>
                  <a:lnTo>
                    <a:pt x="312" y="1488"/>
                  </a:lnTo>
                  <a:lnTo>
                    <a:pt x="305" y="1481"/>
                  </a:lnTo>
                  <a:lnTo>
                    <a:pt x="298" y="1467"/>
                  </a:lnTo>
                  <a:lnTo>
                    <a:pt x="291" y="1467"/>
                  </a:lnTo>
                  <a:lnTo>
                    <a:pt x="283" y="1467"/>
                  </a:lnTo>
                  <a:lnTo>
                    <a:pt x="276" y="1467"/>
                  </a:lnTo>
                  <a:lnTo>
                    <a:pt x="269" y="1453"/>
                  </a:lnTo>
                  <a:lnTo>
                    <a:pt x="248" y="1453"/>
                  </a:lnTo>
                  <a:lnTo>
                    <a:pt x="248" y="1446"/>
                  </a:lnTo>
                  <a:lnTo>
                    <a:pt x="248" y="1432"/>
                  </a:lnTo>
                  <a:lnTo>
                    <a:pt x="234" y="1417"/>
                  </a:lnTo>
                  <a:lnTo>
                    <a:pt x="234" y="1396"/>
                  </a:lnTo>
                  <a:lnTo>
                    <a:pt x="227" y="1375"/>
                  </a:lnTo>
                  <a:lnTo>
                    <a:pt x="205" y="1368"/>
                  </a:lnTo>
                  <a:lnTo>
                    <a:pt x="205" y="1375"/>
                  </a:lnTo>
                  <a:lnTo>
                    <a:pt x="191" y="1375"/>
                  </a:lnTo>
                  <a:lnTo>
                    <a:pt x="184" y="1382"/>
                  </a:lnTo>
                  <a:lnTo>
                    <a:pt x="177" y="1389"/>
                  </a:lnTo>
                  <a:lnTo>
                    <a:pt x="170" y="1382"/>
                  </a:lnTo>
                  <a:lnTo>
                    <a:pt x="163" y="1368"/>
                  </a:lnTo>
                  <a:lnTo>
                    <a:pt x="156" y="1354"/>
                  </a:lnTo>
                  <a:lnTo>
                    <a:pt x="142" y="1354"/>
                  </a:lnTo>
                  <a:lnTo>
                    <a:pt x="135" y="1354"/>
                  </a:lnTo>
                  <a:lnTo>
                    <a:pt x="128" y="1354"/>
                  </a:lnTo>
                  <a:lnTo>
                    <a:pt x="120" y="1346"/>
                  </a:lnTo>
                  <a:lnTo>
                    <a:pt x="99" y="1346"/>
                  </a:lnTo>
                  <a:lnTo>
                    <a:pt x="99" y="1339"/>
                  </a:lnTo>
                  <a:lnTo>
                    <a:pt x="92" y="1325"/>
                  </a:lnTo>
                  <a:lnTo>
                    <a:pt x="92" y="1318"/>
                  </a:lnTo>
                  <a:lnTo>
                    <a:pt x="92" y="1311"/>
                  </a:lnTo>
                  <a:lnTo>
                    <a:pt x="85" y="1304"/>
                  </a:lnTo>
                  <a:lnTo>
                    <a:pt x="85" y="1297"/>
                  </a:lnTo>
                  <a:lnTo>
                    <a:pt x="85" y="1290"/>
                  </a:lnTo>
                  <a:lnTo>
                    <a:pt x="64" y="1261"/>
                  </a:lnTo>
                  <a:lnTo>
                    <a:pt x="64" y="1254"/>
                  </a:lnTo>
                  <a:lnTo>
                    <a:pt x="71" y="1254"/>
                  </a:lnTo>
                  <a:lnTo>
                    <a:pt x="71" y="1240"/>
                  </a:lnTo>
                  <a:lnTo>
                    <a:pt x="71" y="1233"/>
                  </a:lnTo>
                  <a:lnTo>
                    <a:pt x="64" y="1233"/>
                  </a:lnTo>
                  <a:lnTo>
                    <a:pt x="57" y="1226"/>
                  </a:lnTo>
                  <a:lnTo>
                    <a:pt x="50" y="1219"/>
                  </a:lnTo>
                  <a:lnTo>
                    <a:pt x="42" y="1205"/>
                  </a:lnTo>
                  <a:lnTo>
                    <a:pt x="35" y="1212"/>
                  </a:lnTo>
                  <a:lnTo>
                    <a:pt x="28" y="1212"/>
                  </a:lnTo>
                  <a:lnTo>
                    <a:pt x="28" y="1205"/>
                  </a:lnTo>
                  <a:lnTo>
                    <a:pt x="14" y="1198"/>
                  </a:lnTo>
                  <a:lnTo>
                    <a:pt x="7" y="1198"/>
                  </a:lnTo>
                  <a:lnTo>
                    <a:pt x="0" y="1191"/>
                  </a:lnTo>
                  <a:lnTo>
                    <a:pt x="7" y="1184"/>
                  </a:lnTo>
                  <a:lnTo>
                    <a:pt x="14" y="1169"/>
                  </a:lnTo>
                  <a:lnTo>
                    <a:pt x="28" y="1162"/>
                  </a:lnTo>
                  <a:lnTo>
                    <a:pt x="21" y="1155"/>
                  </a:lnTo>
                  <a:lnTo>
                    <a:pt x="28" y="1148"/>
                  </a:lnTo>
                  <a:lnTo>
                    <a:pt x="28" y="1155"/>
                  </a:lnTo>
                  <a:lnTo>
                    <a:pt x="42" y="1148"/>
                  </a:lnTo>
                  <a:lnTo>
                    <a:pt x="50" y="1141"/>
                  </a:lnTo>
                  <a:lnTo>
                    <a:pt x="50" y="1134"/>
                  </a:lnTo>
                  <a:lnTo>
                    <a:pt x="42" y="1134"/>
                  </a:lnTo>
                  <a:lnTo>
                    <a:pt x="50" y="1120"/>
                  </a:lnTo>
                  <a:lnTo>
                    <a:pt x="42" y="1120"/>
                  </a:lnTo>
                  <a:lnTo>
                    <a:pt x="42" y="1113"/>
                  </a:lnTo>
                  <a:lnTo>
                    <a:pt x="35" y="1106"/>
                  </a:lnTo>
                  <a:lnTo>
                    <a:pt x="50" y="1098"/>
                  </a:lnTo>
                  <a:lnTo>
                    <a:pt x="64" y="1084"/>
                  </a:lnTo>
                  <a:lnTo>
                    <a:pt x="78" y="1084"/>
                  </a:lnTo>
                  <a:lnTo>
                    <a:pt x="78" y="1070"/>
                  </a:lnTo>
                  <a:lnTo>
                    <a:pt x="71" y="1070"/>
                  </a:lnTo>
                  <a:lnTo>
                    <a:pt x="57" y="1063"/>
                  </a:lnTo>
                  <a:lnTo>
                    <a:pt x="64" y="1049"/>
                  </a:lnTo>
                  <a:lnTo>
                    <a:pt x="71" y="1049"/>
                  </a:lnTo>
                  <a:lnTo>
                    <a:pt x="71" y="1042"/>
                  </a:lnTo>
                  <a:lnTo>
                    <a:pt x="78" y="1042"/>
                  </a:lnTo>
                  <a:lnTo>
                    <a:pt x="78" y="1035"/>
                  </a:lnTo>
                  <a:lnTo>
                    <a:pt x="85" y="1028"/>
                  </a:lnTo>
                  <a:lnTo>
                    <a:pt x="92" y="1021"/>
                  </a:lnTo>
                  <a:lnTo>
                    <a:pt x="92" y="1006"/>
                  </a:lnTo>
                  <a:lnTo>
                    <a:pt x="99" y="1006"/>
                  </a:lnTo>
                  <a:lnTo>
                    <a:pt x="106" y="1013"/>
                  </a:lnTo>
                  <a:lnTo>
                    <a:pt x="113" y="1013"/>
                  </a:lnTo>
                  <a:lnTo>
                    <a:pt x="120" y="1006"/>
                  </a:lnTo>
                  <a:lnTo>
                    <a:pt x="135" y="1006"/>
                  </a:lnTo>
                  <a:lnTo>
                    <a:pt x="142" y="1006"/>
                  </a:lnTo>
                  <a:lnTo>
                    <a:pt x="149" y="1006"/>
                  </a:lnTo>
                  <a:lnTo>
                    <a:pt x="156" y="1006"/>
                  </a:lnTo>
                  <a:lnTo>
                    <a:pt x="163" y="1013"/>
                  </a:lnTo>
                  <a:lnTo>
                    <a:pt x="170" y="1006"/>
                  </a:lnTo>
                  <a:lnTo>
                    <a:pt x="177" y="999"/>
                  </a:lnTo>
                  <a:lnTo>
                    <a:pt x="184" y="999"/>
                  </a:lnTo>
                  <a:lnTo>
                    <a:pt x="177" y="985"/>
                  </a:lnTo>
                  <a:lnTo>
                    <a:pt x="184" y="978"/>
                  </a:lnTo>
                  <a:lnTo>
                    <a:pt x="177" y="964"/>
                  </a:lnTo>
                  <a:lnTo>
                    <a:pt x="184" y="957"/>
                  </a:lnTo>
                  <a:lnTo>
                    <a:pt x="191" y="950"/>
                  </a:lnTo>
                  <a:lnTo>
                    <a:pt x="191" y="943"/>
                  </a:lnTo>
                  <a:lnTo>
                    <a:pt x="184" y="943"/>
                  </a:lnTo>
                  <a:lnTo>
                    <a:pt x="184" y="936"/>
                  </a:lnTo>
                  <a:lnTo>
                    <a:pt x="184" y="928"/>
                  </a:lnTo>
                  <a:lnTo>
                    <a:pt x="198" y="928"/>
                  </a:lnTo>
                  <a:lnTo>
                    <a:pt x="205" y="928"/>
                  </a:lnTo>
                  <a:lnTo>
                    <a:pt x="213" y="928"/>
                  </a:lnTo>
                  <a:lnTo>
                    <a:pt x="213" y="921"/>
                  </a:lnTo>
                  <a:lnTo>
                    <a:pt x="220" y="914"/>
                  </a:lnTo>
                  <a:lnTo>
                    <a:pt x="227" y="907"/>
                  </a:lnTo>
                  <a:lnTo>
                    <a:pt x="234" y="914"/>
                  </a:lnTo>
                  <a:lnTo>
                    <a:pt x="241" y="914"/>
                  </a:lnTo>
                  <a:lnTo>
                    <a:pt x="248" y="914"/>
                  </a:lnTo>
                  <a:lnTo>
                    <a:pt x="248" y="907"/>
                  </a:lnTo>
                  <a:lnTo>
                    <a:pt x="255" y="893"/>
                  </a:lnTo>
                  <a:lnTo>
                    <a:pt x="262" y="879"/>
                  </a:lnTo>
                  <a:lnTo>
                    <a:pt x="262" y="872"/>
                  </a:lnTo>
                  <a:lnTo>
                    <a:pt x="269" y="858"/>
                  </a:lnTo>
                  <a:lnTo>
                    <a:pt x="269" y="843"/>
                  </a:lnTo>
                  <a:lnTo>
                    <a:pt x="269" y="836"/>
                  </a:lnTo>
                  <a:lnTo>
                    <a:pt x="269" y="829"/>
                  </a:lnTo>
                  <a:lnTo>
                    <a:pt x="269" y="822"/>
                  </a:lnTo>
                  <a:lnTo>
                    <a:pt x="276" y="808"/>
                  </a:lnTo>
                  <a:lnTo>
                    <a:pt x="276" y="801"/>
                  </a:lnTo>
                  <a:lnTo>
                    <a:pt x="276" y="794"/>
                  </a:lnTo>
                  <a:lnTo>
                    <a:pt x="276" y="787"/>
                  </a:lnTo>
                  <a:lnTo>
                    <a:pt x="276" y="765"/>
                  </a:lnTo>
                  <a:lnTo>
                    <a:pt x="269" y="758"/>
                  </a:lnTo>
                  <a:lnTo>
                    <a:pt x="269" y="751"/>
                  </a:lnTo>
                  <a:lnTo>
                    <a:pt x="262" y="751"/>
                  </a:lnTo>
                  <a:lnTo>
                    <a:pt x="269" y="737"/>
                  </a:lnTo>
                  <a:lnTo>
                    <a:pt x="269" y="730"/>
                  </a:lnTo>
                  <a:lnTo>
                    <a:pt x="255" y="730"/>
                  </a:lnTo>
                  <a:lnTo>
                    <a:pt x="255" y="723"/>
                  </a:lnTo>
                  <a:lnTo>
                    <a:pt x="248" y="723"/>
                  </a:lnTo>
                  <a:lnTo>
                    <a:pt x="241" y="716"/>
                  </a:lnTo>
                  <a:lnTo>
                    <a:pt x="241" y="709"/>
                  </a:lnTo>
                  <a:lnTo>
                    <a:pt x="241" y="702"/>
                  </a:lnTo>
                  <a:lnTo>
                    <a:pt x="248" y="702"/>
                  </a:lnTo>
                  <a:lnTo>
                    <a:pt x="255" y="695"/>
                  </a:lnTo>
                  <a:lnTo>
                    <a:pt x="262" y="695"/>
                  </a:lnTo>
                  <a:lnTo>
                    <a:pt x="269" y="688"/>
                  </a:lnTo>
                  <a:lnTo>
                    <a:pt x="262" y="680"/>
                  </a:lnTo>
                  <a:lnTo>
                    <a:pt x="262" y="666"/>
                  </a:lnTo>
                  <a:lnTo>
                    <a:pt x="269" y="659"/>
                  </a:lnTo>
                  <a:lnTo>
                    <a:pt x="269" y="652"/>
                  </a:lnTo>
                  <a:lnTo>
                    <a:pt x="276" y="652"/>
                  </a:lnTo>
                  <a:lnTo>
                    <a:pt x="276" y="645"/>
                  </a:lnTo>
                  <a:lnTo>
                    <a:pt x="276" y="631"/>
                  </a:lnTo>
                  <a:lnTo>
                    <a:pt x="283" y="617"/>
                  </a:lnTo>
                  <a:lnTo>
                    <a:pt x="291" y="595"/>
                  </a:lnTo>
                  <a:lnTo>
                    <a:pt x="298" y="588"/>
                  </a:lnTo>
                  <a:lnTo>
                    <a:pt x="305" y="588"/>
                  </a:lnTo>
                  <a:lnTo>
                    <a:pt x="305" y="581"/>
                  </a:lnTo>
                  <a:lnTo>
                    <a:pt x="312" y="574"/>
                  </a:lnTo>
                  <a:lnTo>
                    <a:pt x="305" y="567"/>
                  </a:lnTo>
                  <a:lnTo>
                    <a:pt x="305" y="560"/>
                  </a:lnTo>
                  <a:lnTo>
                    <a:pt x="298" y="553"/>
                  </a:lnTo>
                  <a:lnTo>
                    <a:pt x="305" y="546"/>
                  </a:lnTo>
                  <a:lnTo>
                    <a:pt x="312" y="546"/>
                  </a:lnTo>
                  <a:lnTo>
                    <a:pt x="319" y="546"/>
                  </a:lnTo>
                  <a:lnTo>
                    <a:pt x="319" y="539"/>
                  </a:lnTo>
                  <a:lnTo>
                    <a:pt x="312" y="532"/>
                  </a:lnTo>
                  <a:lnTo>
                    <a:pt x="319" y="532"/>
                  </a:lnTo>
                  <a:lnTo>
                    <a:pt x="312" y="525"/>
                  </a:lnTo>
                  <a:lnTo>
                    <a:pt x="312" y="517"/>
                  </a:lnTo>
                  <a:lnTo>
                    <a:pt x="312" y="510"/>
                  </a:lnTo>
                  <a:lnTo>
                    <a:pt x="312" y="503"/>
                  </a:lnTo>
                  <a:lnTo>
                    <a:pt x="312" y="496"/>
                  </a:lnTo>
                  <a:lnTo>
                    <a:pt x="319" y="489"/>
                  </a:lnTo>
                  <a:lnTo>
                    <a:pt x="319" y="482"/>
                  </a:lnTo>
                  <a:lnTo>
                    <a:pt x="312" y="468"/>
                  </a:lnTo>
                  <a:lnTo>
                    <a:pt x="305" y="468"/>
                  </a:lnTo>
                  <a:lnTo>
                    <a:pt x="298" y="447"/>
                  </a:lnTo>
                  <a:lnTo>
                    <a:pt x="326" y="390"/>
                  </a:lnTo>
                  <a:lnTo>
                    <a:pt x="326" y="383"/>
                  </a:lnTo>
                  <a:lnTo>
                    <a:pt x="326" y="369"/>
                  </a:lnTo>
                  <a:lnTo>
                    <a:pt x="340" y="362"/>
                  </a:lnTo>
                  <a:lnTo>
                    <a:pt x="340" y="369"/>
                  </a:lnTo>
                  <a:lnTo>
                    <a:pt x="347" y="354"/>
                  </a:lnTo>
                  <a:lnTo>
                    <a:pt x="361" y="347"/>
                  </a:lnTo>
                  <a:lnTo>
                    <a:pt x="368" y="340"/>
                  </a:lnTo>
                  <a:lnTo>
                    <a:pt x="361" y="326"/>
                  </a:lnTo>
                  <a:lnTo>
                    <a:pt x="368" y="319"/>
                  </a:lnTo>
                  <a:lnTo>
                    <a:pt x="368" y="312"/>
                  </a:lnTo>
                  <a:lnTo>
                    <a:pt x="376" y="305"/>
                  </a:lnTo>
                  <a:lnTo>
                    <a:pt x="368" y="305"/>
                  </a:lnTo>
                  <a:lnTo>
                    <a:pt x="361" y="305"/>
                  </a:lnTo>
                  <a:lnTo>
                    <a:pt x="347" y="291"/>
                  </a:lnTo>
                  <a:lnTo>
                    <a:pt x="340" y="284"/>
                  </a:lnTo>
                  <a:lnTo>
                    <a:pt x="326" y="277"/>
                  </a:lnTo>
                  <a:lnTo>
                    <a:pt x="326" y="262"/>
                  </a:lnTo>
                  <a:lnTo>
                    <a:pt x="319" y="255"/>
                  </a:lnTo>
                  <a:lnTo>
                    <a:pt x="333" y="248"/>
                  </a:lnTo>
                  <a:lnTo>
                    <a:pt x="326" y="227"/>
                  </a:lnTo>
                  <a:lnTo>
                    <a:pt x="333" y="234"/>
                  </a:lnTo>
                  <a:lnTo>
                    <a:pt x="347" y="227"/>
                  </a:lnTo>
                  <a:lnTo>
                    <a:pt x="361" y="220"/>
                  </a:lnTo>
                  <a:lnTo>
                    <a:pt x="361" y="213"/>
                  </a:lnTo>
                  <a:lnTo>
                    <a:pt x="376" y="206"/>
                  </a:lnTo>
                  <a:lnTo>
                    <a:pt x="383" y="206"/>
                  </a:lnTo>
                  <a:lnTo>
                    <a:pt x="390" y="206"/>
                  </a:lnTo>
                  <a:lnTo>
                    <a:pt x="397" y="199"/>
                  </a:lnTo>
                  <a:lnTo>
                    <a:pt x="397" y="192"/>
                  </a:lnTo>
                  <a:lnTo>
                    <a:pt x="390" y="177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404" y="149"/>
                  </a:lnTo>
                  <a:lnTo>
                    <a:pt x="411" y="142"/>
                  </a:lnTo>
                  <a:lnTo>
                    <a:pt x="425" y="142"/>
                  </a:lnTo>
                  <a:lnTo>
                    <a:pt x="432" y="135"/>
                  </a:lnTo>
                  <a:lnTo>
                    <a:pt x="432" y="128"/>
                  </a:lnTo>
                  <a:lnTo>
                    <a:pt x="425" y="106"/>
                  </a:lnTo>
                  <a:lnTo>
                    <a:pt x="439" y="99"/>
                  </a:lnTo>
                  <a:lnTo>
                    <a:pt x="446" y="99"/>
                  </a:lnTo>
                  <a:lnTo>
                    <a:pt x="446" y="92"/>
                  </a:lnTo>
                  <a:lnTo>
                    <a:pt x="454" y="85"/>
                  </a:lnTo>
                  <a:lnTo>
                    <a:pt x="454" y="78"/>
                  </a:lnTo>
                  <a:lnTo>
                    <a:pt x="461" y="78"/>
                  </a:lnTo>
                  <a:lnTo>
                    <a:pt x="468" y="78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82" y="64"/>
                  </a:lnTo>
                  <a:lnTo>
                    <a:pt x="489" y="57"/>
                  </a:lnTo>
                  <a:lnTo>
                    <a:pt x="482" y="50"/>
                  </a:lnTo>
                  <a:lnTo>
                    <a:pt x="482" y="43"/>
                  </a:lnTo>
                  <a:lnTo>
                    <a:pt x="489" y="36"/>
                  </a:lnTo>
                  <a:lnTo>
                    <a:pt x="496" y="36"/>
                  </a:lnTo>
                  <a:lnTo>
                    <a:pt x="489" y="21"/>
                  </a:lnTo>
                  <a:lnTo>
                    <a:pt x="496" y="14"/>
                  </a:lnTo>
                  <a:lnTo>
                    <a:pt x="503" y="7"/>
                  </a:lnTo>
                  <a:lnTo>
                    <a:pt x="510" y="14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53" y="36"/>
                  </a:lnTo>
                  <a:lnTo>
                    <a:pt x="560" y="36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95" y="43"/>
                  </a:lnTo>
                  <a:lnTo>
                    <a:pt x="602" y="43"/>
                  </a:lnTo>
                  <a:lnTo>
                    <a:pt x="609" y="43"/>
                  </a:lnTo>
                  <a:lnTo>
                    <a:pt x="616" y="50"/>
                  </a:lnTo>
                  <a:lnTo>
                    <a:pt x="616" y="57"/>
                  </a:lnTo>
                  <a:lnTo>
                    <a:pt x="631" y="64"/>
                  </a:lnTo>
                  <a:lnTo>
                    <a:pt x="638" y="64"/>
                  </a:lnTo>
                  <a:lnTo>
                    <a:pt x="645" y="64"/>
                  </a:lnTo>
                  <a:lnTo>
                    <a:pt x="652" y="64"/>
                  </a:lnTo>
                  <a:lnTo>
                    <a:pt x="652" y="71"/>
                  </a:lnTo>
                  <a:lnTo>
                    <a:pt x="659" y="64"/>
                  </a:lnTo>
                  <a:lnTo>
                    <a:pt x="666" y="64"/>
                  </a:lnTo>
                  <a:lnTo>
                    <a:pt x="666" y="71"/>
                  </a:lnTo>
                  <a:lnTo>
                    <a:pt x="673" y="71"/>
                  </a:lnTo>
                  <a:lnTo>
                    <a:pt x="666" y="64"/>
                  </a:lnTo>
                  <a:lnTo>
                    <a:pt x="666" y="57"/>
                  </a:lnTo>
                  <a:lnTo>
                    <a:pt x="659" y="50"/>
                  </a:lnTo>
                  <a:lnTo>
                    <a:pt x="666" y="43"/>
                  </a:lnTo>
                  <a:lnTo>
                    <a:pt x="673" y="50"/>
                  </a:lnTo>
                  <a:lnTo>
                    <a:pt x="673" y="43"/>
                  </a:lnTo>
                  <a:lnTo>
                    <a:pt x="687" y="43"/>
                  </a:lnTo>
                  <a:lnTo>
                    <a:pt x="687" y="36"/>
                  </a:lnTo>
                  <a:lnTo>
                    <a:pt x="687" y="29"/>
                  </a:lnTo>
                  <a:lnTo>
                    <a:pt x="687" y="36"/>
                  </a:lnTo>
                  <a:lnTo>
                    <a:pt x="694" y="36"/>
                  </a:lnTo>
                  <a:lnTo>
                    <a:pt x="694" y="43"/>
                  </a:lnTo>
                  <a:lnTo>
                    <a:pt x="702" y="43"/>
                  </a:lnTo>
                  <a:lnTo>
                    <a:pt x="702" y="36"/>
                  </a:lnTo>
                  <a:lnTo>
                    <a:pt x="702" y="29"/>
                  </a:lnTo>
                  <a:lnTo>
                    <a:pt x="694" y="29"/>
                  </a:lnTo>
                  <a:lnTo>
                    <a:pt x="694" y="21"/>
                  </a:lnTo>
                  <a:lnTo>
                    <a:pt x="687" y="14"/>
                  </a:lnTo>
                  <a:lnTo>
                    <a:pt x="687" y="7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2" y="7"/>
                  </a:lnTo>
                  <a:lnTo>
                    <a:pt x="709" y="14"/>
                  </a:lnTo>
                  <a:lnTo>
                    <a:pt x="716" y="21"/>
                  </a:lnTo>
                  <a:lnTo>
                    <a:pt x="723" y="29"/>
                  </a:lnTo>
                  <a:lnTo>
                    <a:pt x="716" y="21"/>
                  </a:lnTo>
                  <a:lnTo>
                    <a:pt x="716" y="14"/>
                  </a:lnTo>
                  <a:lnTo>
                    <a:pt x="723" y="14"/>
                  </a:lnTo>
                  <a:lnTo>
                    <a:pt x="723" y="21"/>
                  </a:lnTo>
                  <a:lnTo>
                    <a:pt x="730" y="21"/>
                  </a:lnTo>
                  <a:lnTo>
                    <a:pt x="737" y="36"/>
                  </a:lnTo>
                  <a:lnTo>
                    <a:pt x="744" y="36"/>
                  </a:lnTo>
                  <a:lnTo>
                    <a:pt x="744" y="43"/>
                  </a:lnTo>
                  <a:lnTo>
                    <a:pt x="758" y="36"/>
                  </a:lnTo>
                  <a:lnTo>
                    <a:pt x="758" y="43"/>
                  </a:lnTo>
                  <a:lnTo>
                    <a:pt x="772" y="43"/>
                  </a:lnTo>
                  <a:lnTo>
                    <a:pt x="787" y="50"/>
                  </a:lnTo>
                  <a:lnTo>
                    <a:pt x="808" y="57"/>
                  </a:lnTo>
                  <a:lnTo>
                    <a:pt x="822" y="57"/>
                  </a:lnTo>
                  <a:lnTo>
                    <a:pt x="836" y="64"/>
                  </a:lnTo>
                  <a:lnTo>
                    <a:pt x="843" y="64"/>
                  </a:lnTo>
                  <a:lnTo>
                    <a:pt x="850" y="71"/>
                  </a:lnTo>
                  <a:lnTo>
                    <a:pt x="850" y="78"/>
                  </a:lnTo>
                  <a:lnTo>
                    <a:pt x="836" y="92"/>
                  </a:lnTo>
                  <a:lnTo>
                    <a:pt x="829" y="106"/>
                  </a:lnTo>
                  <a:lnTo>
                    <a:pt x="822" y="135"/>
                  </a:lnTo>
                  <a:lnTo>
                    <a:pt x="801" y="149"/>
                  </a:lnTo>
                  <a:lnTo>
                    <a:pt x="794" y="149"/>
                  </a:lnTo>
                  <a:lnTo>
                    <a:pt x="779" y="170"/>
                  </a:lnTo>
                  <a:lnTo>
                    <a:pt x="772" y="177"/>
                  </a:lnTo>
                  <a:lnTo>
                    <a:pt x="758" y="184"/>
                  </a:lnTo>
                  <a:lnTo>
                    <a:pt x="744" y="192"/>
                  </a:lnTo>
                  <a:lnTo>
                    <a:pt x="744" y="199"/>
                  </a:lnTo>
                  <a:lnTo>
                    <a:pt x="737" y="206"/>
                  </a:lnTo>
                  <a:lnTo>
                    <a:pt x="730" y="220"/>
                  </a:lnTo>
                  <a:lnTo>
                    <a:pt x="730" y="234"/>
                  </a:lnTo>
                  <a:lnTo>
                    <a:pt x="730" y="248"/>
                  </a:lnTo>
                  <a:lnTo>
                    <a:pt x="737" y="255"/>
                  </a:lnTo>
                  <a:lnTo>
                    <a:pt x="737" y="269"/>
                  </a:lnTo>
                  <a:lnTo>
                    <a:pt x="737" y="284"/>
                  </a:lnTo>
                  <a:lnTo>
                    <a:pt x="730" y="284"/>
                  </a:lnTo>
                  <a:lnTo>
                    <a:pt x="723" y="298"/>
                  </a:lnTo>
                  <a:lnTo>
                    <a:pt x="694" y="319"/>
                  </a:lnTo>
                  <a:lnTo>
                    <a:pt x="694" y="326"/>
                  </a:lnTo>
                  <a:lnTo>
                    <a:pt x="687" y="326"/>
                  </a:lnTo>
                  <a:lnTo>
                    <a:pt x="687" y="340"/>
                  </a:lnTo>
                  <a:lnTo>
                    <a:pt x="687" y="362"/>
                  </a:lnTo>
                  <a:lnTo>
                    <a:pt x="687" y="383"/>
                  </a:lnTo>
                  <a:lnTo>
                    <a:pt x="702" y="404"/>
                  </a:lnTo>
                  <a:lnTo>
                    <a:pt x="716" y="418"/>
                  </a:lnTo>
                  <a:lnTo>
                    <a:pt x="716" y="425"/>
                  </a:lnTo>
                  <a:lnTo>
                    <a:pt x="709" y="440"/>
                  </a:lnTo>
                  <a:lnTo>
                    <a:pt x="702" y="454"/>
                  </a:lnTo>
                  <a:lnTo>
                    <a:pt x="702" y="461"/>
                  </a:lnTo>
                  <a:lnTo>
                    <a:pt x="702" y="475"/>
                  </a:lnTo>
                  <a:lnTo>
                    <a:pt x="702" y="461"/>
                  </a:lnTo>
                  <a:lnTo>
                    <a:pt x="702" y="454"/>
                  </a:lnTo>
                  <a:lnTo>
                    <a:pt x="709" y="447"/>
                  </a:lnTo>
                  <a:lnTo>
                    <a:pt x="709" y="440"/>
                  </a:lnTo>
                  <a:lnTo>
                    <a:pt x="709" y="432"/>
                  </a:lnTo>
                  <a:lnTo>
                    <a:pt x="709" y="440"/>
                  </a:lnTo>
                  <a:lnTo>
                    <a:pt x="709" y="432"/>
                  </a:lnTo>
                  <a:lnTo>
                    <a:pt x="709" y="447"/>
                  </a:lnTo>
                  <a:lnTo>
                    <a:pt x="702" y="454"/>
                  </a:lnTo>
                  <a:lnTo>
                    <a:pt x="702" y="461"/>
                  </a:lnTo>
                  <a:lnTo>
                    <a:pt x="694" y="454"/>
                  </a:lnTo>
                  <a:lnTo>
                    <a:pt x="694" y="461"/>
                  </a:lnTo>
                  <a:lnTo>
                    <a:pt x="687" y="468"/>
                  </a:lnTo>
                  <a:lnTo>
                    <a:pt x="673" y="489"/>
                  </a:lnTo>
                  <a:lnTo>
                    <a:pt x="673" y="496"/>
                  </a:lnTo>
                  <a:lnTo>
                    <a:pt x="680" y="503"/>
                  </a:lnTo>
                  <a:lnTo>
                    <a:pt x="680" y="517"/>
                  </a:lnTo>
                  <a:lnTo>
                    <a:pt x="680" y="525"/>
                  </a:lnTo>
                  <a:lnTo>
                    <a:pt x="673" y="539"/>
                  </a:lnTo>
                  <a:lnTo>
                    <a:pt x="673" y="546"/>
                  </a:lnTo>
                  <a:lnTo>
                    <a:pt x="673" y="560"/>
                  </a:lnTo>
                  <a:lnTo>
                    <a:pt x="666" y="588"/>
                  </a:lnTo>
                  <a:lnTo>
                    <a:pt x="666" y="602"/>
                  </a:lnTo>
                  <a:lnTo>
                    <a:pt x="652" y="638"/>
                  </a:lnTo>
                  <a:lnTo>
                    <a:pt x="652" y="652"/>
                  </a:lnTo>
                  <a:lnTo>
                    <a:pt x="645" y="659"/>
                  </a:lnTo>
                  <a:lnTo>
                    <a:pt x="638" y="666"/>
                  </a:lnTo>
                  <a:lnTo>
                    <a:pt x="638" y="695"/>
                  </a:lnTo>
                  <a:lnTo>
                    <a:pt x="638" y="716"/>
                  </a:lnTo>
                  <a:lnTo>
                    <a:pt x="638" y="723"/>
                  </a:lnTo>
                  <a:lnTo>
                    <a:pt x="638" y="737"/>
                  </a:lnTo>
                  <a:lnTo>
                    <a:pt x="624" y="751"/>
                  </a:lnTo>
                  <a:lnTo>
                    <a:pt x="624" y="758"/>
                  </a:lnTo>
                  <a:lnTo>
                    <a:pt x="624" y="765"/>
                  </a:lnTo>
                  <a:lnTo>
                    <a:pt x="616" y="765"/>
                  </a:lnTo>
                  <a:lnTo>
                    <a:pt x="616" y="773"/>
                  </a:lnTo>
                  <a:lnTo>
                    <a:pt x="616" y="780"/>
                  </a:lnTo>
                  <a:lnTo>
                    <a:pt x="616" y="794"/>
                  </a:lnTo>
                  <a:lnTo>
                    <a:pt x="616" y="801"/>
                  </a:lnTo>
                  <a:lnTo>
                    <a:pt x="616" y="808"/>
                  </a:lnTo>
                  <a:lnTo>
                    <a:pt x="609" y="808"/>
                  </a:lnTo>
                  <a:lnTo>
                    <a:pt x="609" y="822"/>
                  </a:lnTo>
                  <a:lnTo>
                    <a:pt x="609" y="829"/>
                  </a:lnTo>
                  <a:lnTo>
                    <a:pt x="602" y="836"/>
                  </a:lnTo>
                  <a:lnTo>
                    <a:pt x="609" y="843"/>
                  </a:lnTo>
                  <a:lnTo>
                    <a:pt x="602" y="850"/>
                  </a:lnTo>
                  <a:lnTo>
                    <a:pt x="595" y="872"/>
                  </a:lnTo>
                  <a:lnTo>
                    <a:pt x="595" y="879"/>
                  </a:lnTo>
                  <a:lnTo>
                    <a:pt x="595" y="914"/>
                  </a:lnTo>
                  <a:lnTo>
                    <a:pt x="588" y="928"/>
                  </a:lnTo>
                  <a:lnTo>
                    <a:pt x="588" y="936"/>
                  </a:lnTo>
                  <a:lnTo>
                    <a:pt x="588" y="943"/>
                  </a:lnTo>
                  <a:lnTo>
                    <a:pt x="588" y="950"/>
                  </a:lnTo>
                  <a:lnTo>
                    <a:pt x="581" y="950"/>
                  </a:lnTo>
                  <a:lnTo>
                    <a:pt x="574" y="964"/>
                  </a:lnTo>
                  <a:lnTo>
                    <a:pt x="567" y="985"/>
                  </a:lnTo>
                  <a:lnTo>
                    <a:pt x="567" y="992"/>
                  </a:lnTo>
                  <a:lnTo>
                    <a:pt x="567" y="1006"/>
                  </a:lnTo>
                  <a:lnTo>
                    <a:pt x="567" y="1013"/>
                  </a:lnTo>
                  <a:lnTo>
                    <a:pt x="567" y="1021"/>
                  </a:lnTo>
                  <a:lnTo>
                    <a:pt x="567" y="1028"/>
                  </a:lnTo>
                  <a:lnTo>
                    <a:pt x="567" y="1035"/>
                  </a:lnTo>
                  <a:lnTo>
                    <a:pt x="567" y="1028"/>
                  </a:lnTo>
                  <a:lnTo>
                    <a:pt x="567" y="1035"/>
                  </a:lnTo>
                  <a:lnTo>
                    <a:pt x="574" y="1035"/>
                  </a:lnTo>
                  <a:lnTo>
                    <a:pt x="574" y="1042"/>
                  </a:lnTo>
                  <a:lnTo>
                    <a:pt x="574" y="1049"/>
                  </a:lnTo>
                  <a:lnTo>
                    <a:pt x="581" y="1049"/>
                  </a:lnTo>
                  <a:lnTo>
                    <a:pt x="574" y="1049"/>
                  </a:lnTo>
                  <a:lnTo>
                    <a:pt x="567" y="1063"/>
                  </a:lnTo>
                  <a:lnTo>
                    <a:pt x="560" y="1084"/>
                  </a:lnTo>
                  <a:lnTo>
                    <a:pt x="560" y="1106"/>
                  </a:lnTo>
                  <a:lnTo>
                    <a:pt x="553" y="1106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4300538" y="2570163"/>
              <a:ext cx="236537" cy="193675"/>
            </a:xfrm>
            <a:custGeom>
              <a:avLst/>
              <a:gdLst>
                <a:gd name="T0" fmla="*/ 2147483647 w 170"/>
                <a:gd name="T1" fmla="*/ 2147483647 h 163"/>
                <a:gd name="T2" fmla="*/ 2147483647 w 170"/>
                <a:gd name="T3" fmla="*/ 2147483647 h 163"/>
                <a:gd name="T4" fmla="*/ 2147483647 w 170"/>
                <a:gd name="T5" fmla="*/ 2147483647 h 163"/>
                <a:gd name="T6" fmla="*/ 2147483647 w 170"/>
                <a:gd name="T7" fmla="*/ 2147483647 h 163"/>
                <a:gd name="T8" fmla="*/ 2147483647 w 170"/>
                <a:gd name="T9" fmla="*/ 2147483647 h 163"/>
                <a:gd name="T10" fmla="*/ 2147483647 w 170"/>
                <a:gd name="T11" fmla="*/ 2147483647 h 163"/>
                <a:gd name="T12" fmla="*/ 2147483647 w 170"/>
                <a:gd name="T13" fmla="*/ 2147483647 h 163"/>
                <a:gd name="T14" fmla="*/ 2147483647 w 170"/>
                <a:gd name="T15" fmla="*/ 2147483647 h 163"/>
                <a:gd name="T16" fmla="*/ 2147483647 w 170"/>
                <a:gd name="T17" fmla="*/ 2147483647 h 163"/>
                <a:gd name="T18" fmla="*/ 2147483647 w 170"/>
                <a:gd name="T19" fmla="*/ 2147483647 h 163"/>
                <a:gd name="T20" fmla="*/ 2147483647 w 170"/>
                <a:gd name="T21" fmla="*/ 2147483647 h 163"/>
                <a:gd name="T22" fmla="*/ 2147483647 w 170"/>
                <a:gd name="T23" fmla="*/ 2147483647 h 163"/>
                <a:gd name="T24" fmla="*/ 2147483647 w 170"/>
                <a:gd name="T25" fmla="*/ 2147483647 h 163"/>
                <a:gd name="T26" fmla="*/ 2147483647 w 170"/>
                <a:gd name="T27" fmla="*/ 2147483647 h 163"/>
                <a:gd name="T28" fmla="*/ 2147483647 w 170"/>
                <a:gd name="T29" fmla="*/ 2147483647 h 163"/>
                <a:gd name="T30" fmla="*/ 2147483647 w 170"/>
                <a:gd name="T31" fmla="*/ 2147483647 h 163"/>
                <a:gd name="T32" fmla="*/ 2147483647 w 170"/>
                <a:gd name="T33" fmla="*/ 2147483647 h 163"/>
                <a:gd name="T34" fmla="*/ 2147483647 w 170"/>
                <a:gd name="T35" fmla="*/ 2147483647 h 163"/>
                <a:gd name="T36" fmla="*/ 2147483647 w 170"/>
                <a:gd name="T37" fmla="*/ 2147483647 h 163"/>
                <a:gd name="T38" fmla="*/ 2147483647 w 170"/>
                <a:gd name="T39" fmla="*/ 0 h 163"/>
                <a:gd name="T40" fmla="*/ 2147483647 w 170"/>
                <a:gd name="T41" fmla="*/ 2147483647 h 163"/>
                <a:gd name="T42" fmla="*/ 2147483647 w 170"/>
                <a:gd name="T43" fmla="*/ 2147483647 h 163"/>
                <a:gd name="T44" fmla="*/ 2147483647 w 170"/>
                <a:gd name="T45" fmla="*/ 2147483647 h 163"/>
                <a:gd name="T46" fmla="*/ 2147483647 w 170"/>
                <a:gd name="T47" fmla="*/ 2147483647 h 163"/>
                <a:gd name="T48" fmla="*/ 2147483647 w 170"/>
                <a:gd name="T49" fmla="*/ 2147483647 h 163"/>
                <a:gd name="T50" fmla="*/ 2147483647 w 170"/>
                <a:gd name="T51" fmla="*/ 2147483647 h 163"/>
                <a:gd name="T52" fmla="*/ 2147483647 w 170"/>
                <a:gd name="T53" fmla="*/ 2147483647 h 163"/>
                <a:gd name="T54" fmla="*/ 2147483647 w 170"/>
                <a:gd name="T55" fmla="*/ 2147483647 h 163"/>
                <a:gd name="T56" fmla="*/ 2147483647 w 170"/>
                <a:gd name="T57" fmla="*/ 2147483647 h 163"/>
                <a:gd name="T58" fmla="*/ 2147483647 w 170"/>
                <a:gd name="T59" fmla="*/ 2147483647 h 163"/>
                <a:gd name="T60" fmla="*/ 2147483647 w 170"/>
                <a:gd name="T61" fmla="*/ 2147483647 h 163"/>
                <a:gd name="T62" fmla="*/ 2147483647 w 170"/>
                <a:gd name="T63" fmla="*/ 2147483647 h 163"/>
                <a:gd name="T64" fmla="*/ 2147483647 w 170"/>
                <a:gd name="T65" fmla="*/ 2147483647 h 163"/>
                <a:gd name="T66" fmla="*/ 2147483647 w 170"/>
                <a:gd name="T67" fmla="*/ 2147483647 h 163"/>
                <a:gd name="T68" fmla="*/ 2147483647 w 170"/>
                <a:gd name="T69" fmla="*/ 2147483647 h 163"/>
                <a:gd name="T70" fmla="*/ 2147483647 w 170"/>
                <a:gd name="T71" fmla="*/ 2147483647 h 163"/>
                <a:gd name="T72" fmla="*/ 2147483647 w 170"/>
                <a:gd name="T73" fmla="*/ 2147483647 h 163"/>
                <a:gd name="T74" fmla="*/ 2147483647 w 170"/>
                <a:gd name="T75" fmla="*/ 2147483647 h 163"/>
                <a:gd name="T76" fmla="*/ 2147483647 w 170"/>
                <a:gd name="T77" fmla="*/ 2147483647 h 163"/>
                <a:gd name="T78" fmla="*/ 2147483647 w 170"/>
                <a:gd name="T79" fmla="*/ 2147483647 h 163"/>
                <a:gd name="T80" fmla="*/ 2147483647 w 170"/>
                <a:gd name="T81" fmla="*/ 2147483647 h 163"/>
                <a:gd name="T82" fmla="*/ 2147483647 w 170"/>
                <a:gd name="T83" fmla="*/ 2147483647 h 163"/>
                <a:gd name="T84" fmla="*/ 2147483647 w 170"/>
                <a:gd name="T85" fmla="*/ 2147483647 h 163"/>
                <a:gd name="T86" fmla="*/ 2147483647 w 170"/>
                <a:gd name="T87" fmla="*/ 2147483647 h 163"/>
                <a:gd name="T88" fmla="*/ 2147483647 w 170"/>
                <a:gd name="T89" fmla="*/ 2147483647 h 163"/>
                <a:gd name="T90" fmla="*/ 2147483647 w 170"/>
                <a:gd name="T91" fmla="*/ 2147483647 h 163"/>
                <a:gd name="T92" fmla="*/ 2147483647 w 170"/>
                <a:gd name="T93" fmla="*/ 2147483647 h 163"/>
                <a:gd name="T94" fmla="*/ 2147483647 w 170"/>
                <a:gd name="T95" fmla="*/ 214748364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0"/>
                <a:gd name="T145" fmla="*/ 0 h 163"/>
                <a:gd name="T146" fmla="*/ 170 w 170"/>
                <a:gd name="T147" fmla="*/ 163 h 1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0" h="163">
                  <a:moveTo>
                    <a:pt x="49" y="163"/>
                  </a:moveTo>
                  <a:lnTo>
                    <a:pt x="49" y="163"/>
                  </a:lnTo>
                  <a:lnTo>
                    <a:pt x="35" y="163"/>
                  </a:lnTo>
                  <a:lnTo>
                    <a:pt x="42" y="156"/>
                  </a:lnTo>
                  <a:lnTo>
                    <a:pt x="35" y="156"/>
                  </a:lnTo>
                  <a:lnTo>
                    <a:pt x="35" y="142"/>
                  </a:lnTo>
                  <a:lnTo>
                    <a:pt x="35" y="135"/>
                  </a:lnTo>
                  <a:lnTo>
                    <a:pt x="28" y="135"/>
                  </a:lnTo>
                  <a:lnTo>
                    <a:pt x="21" y="142"/>
                  </a:lnTo>
                  <a:lnTo>
                    <a:pt x="14" y="142"/>
                  </a:lnTo>
                  <a:lnTo>
                    <a:pt x="7" y="142"/>
                  </a:lnTo>
                  <a:lnTo>
                    <a:pt x="0" y="135"/>
                  </a:lnTo>
                  <a:lnTo>
                    <a:pt x="7" y="135"/>
                  </a:lnTo>
                  <a:lnTo>
                    <a:pt x="21" y="128"/>
                  </a:lnTo>
                  <a:lnTo>
                    <a:pt x="28" y="121"/>
                  </a:lnTo>
                  <a:lnTo>
                    <a:pt x="28" y="107"/>
                  </a:lnTo>
                  <a:lnTo>
                    <a:pt x="21" y="114"/>
                  </a:lnTo>
                  <a:lnTo>
                    <a:pt x="28" y="100"/>
                  </a:lnTo>
                  <a:lnTo>
                    <a:pt x="35" y="85"/>
                  </a:lnTo>
                  <a:lnTo>
                    <a:pt x="35" y="78"/>
                  </a:lnTo>
                  <a:lnTo>
                    <a:pt x="42" y="64"/>
                  </a:lnTo>
                  <a:lnTo>
                    <a:pt x="35" y="57"/>
                  </a:lnTo>
                  <a:lnTo>
                    <a:pt x="42" y="50"/>
                  </a:lnTo>
                  <a:lnTo>
                    <a:pt x="35" y="50"/>
                  </a:lnTo>
                  <a:lnTo>
                    <a:pt x="28" y="43"/>
                  </a:lnTo>
                  <a:lnTo>
                    <a:pt x="35" y="29"/>
                  </a:lnTo>
                  <a:lnTo>
                    <a:pt x="49" y="7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85" y="22"/>
                  </a:lnTo>
                  <a:lnTo>
                    <a:pt x="106" y="29"/>
                  </a:lnTo>
                  <a:lnTo>
                    <a:pt x="113" y="29"/>
                  </a:lnTo>
                  <a:lnTo>
                    <a:pt x="120" y="36"/>
                  </a:lnTo>
                  <a:lnTo>
                    <a:pt x="127" y="36"/>
                  </a:lnTo>
                  <a:lnTo>
                    <a:pt x="141" y="50"/>
                  </a:lnTo>
                  <a:lnTo>
                    <a:pt x="148" y="57"/>
                  </a:lnTo>
                  <a:lnTo>
                    <a:pt x="155" y="71"/>
                  </a:lnTo>
                  <a:lnTo>
                    <a:pt x="155" y="78"/>
                  </a:lnTo>
                  <a:lnTo>
                    <a:pt x="163" y="85"/>
                  </a:lnTo>
                  <a:lnTo>
                    <a:pt x="155" y="85"/>
                  </a:lnTo>
                  <a:lnTo>
                    <a:pt x="163" y="85"/>
                  </a:lnTo>
                  <a:lnTo>
                    <a:pt x="163" y="92"/>
                  </a:lnTo>
                  <a:lnTo>
                    <a:pt x="163" y="100"/>
                  </a:lnTo>
                  <a:lnTo>
                    <a:pt x="170" y="107"/>
                  </a:lnTo>
                  <a:lnTo>
                    <a:pt x="163" y="107"/>
                  </a:lnTo>
                  <a:lnTo>
                    <a:pt x="163" y="114"/>
                  </a:lnTo>
                  <a:lnTo>
                    <a:pt x="155" y="114"/>
                  </a:lnTo>
                  <a:lnTo>
                    <a:pt x="148" y="107"/>
                  </a:lnTo>
                  <a:lnTo>
                    <a:pt x="141" y="100"/>
                  </a:lnTo>
                  <a:lnTo>
                    <a:pt x="120" y="85"/>
                  </a:lnTo>
                  <a:lnTo>
                    <a:pt x="120" y="92"/>
                  </a:lnTo>
                  <a:lnTo>
                    <a:pt x="113" y="92"/>
                  </a:lnTo>
                  <a:lnTo>
                    <a:pt x="113" y="100"/>
                  </a:lnTo>
                  <a:lnTo>
                    <a:pt x="120" y="100"/>
                  </a:lnTo>
                  <a:lnTo>
                    <a:pt x="113" y="100"/>
                  </a:lnTo>
                  <a:lnTo>
                    <a:pt x="106" y="107"/>
                  </a:lnTo>
                  <a:lnTo>
                    <a:pt x="99" y="107"/>
                  </a:lnTo>
                  <a:lnTo>
                    <a:pt x="92" y="114"/>
                  </a:lnTo>
                  <a:lnTo>
                    <a:pt x="85" y="128"/>
                  </a:lnTo>
                  <a:lnTo>
                    <a:pt x="78" y="128"/>
                  </a:lnTo>
                  <a:lnTo>
                    <a:pt x="70" y="128"/>
                  </a:lnTo>
                  <a:lnTo>
                    <a:pt x="70" y="142"/>
                  </a:lnTo>
                  <a:lnTo>
                    <a:pt x="63" y="142"/>
                  </a:lnTo>
                  <a:lnTo>
                    <a:pt x="70" y="149"/>
                  </a:lnTo>
                  <a:lnTo>
                    <a:pt x="63" y="149"/>
                  </a:lnTo>
                  <a:lnTo>
                    <a:pt x="63" y="156"/>
                  </a:lnTo>
                  <a:lnTo>
                    <a:pt x="63" y="163"/>
                  </a:lnTo>
                  <a:lnTo>
                    <a:pt x="56" y="163"/>
                  </a:lnTo>
                  <a:lnTo>
                    <a:pt x="49" y="163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3840163" y="3468688"/>
              <a:ext cx="344487" cy="152400"/>
            </a:xfrm>
            <a:custGeom>
              <a:avLst/>
              <a:gdLst>
                <a:gd name="T0" fmla="*/ 2147483647 w 248"/>
                <a:gd name="T1" fmla="*/ 0 h 128"/>
                <a:gd name="T2" fmla="*/ 2147483647 w 248"/>
                <a:gd name="T3" fmla="*/ 2147483647 h 128"/>
                <a:gd name="T4" fmla="*/ 2147483647 w 248"/>
                <a:gd name="T5" fmla="*/ 2147483647 h 128"/>
                <a:gd name="T6" fmla="*/ 2147483647 w 248"/>
                <a:gd name="T7" fmla="*/ 2147483647 h 128"/>
                <a:gd name="T8" fmla="*/ 2147483647 w 248"/>
                <a:gd name="T9" fmla="*/ 2147483647 h 128"/>
                <a:gd name="T10" fmla="*/ 2147483647 w 248"/>
                <a:gd name="T11" fmla="*/ 2147483647 h 128"/>
                <a:gd name="T12" fmla="*/ 2147483647 w 248"/>
                <a:gd name="T13" fmla="*/ 2147483647 h 128"/>
                <a:gd name="T14" fmla="*/ 2147483647 w 248"/>
                <a:gd name="T15" fmla="*/ 2147483647 h 128"/>
                <a:gd name="T16" fmla="*/ 2147483647 w 248"/>
                <a:gd name="T17" fmla="*/ 2147483647 h 128"/>
                <a:gd name="T18" fmla="*/ 2147483647 w 248"/>
                <a:gd name="T19" fmla="*/ 2147483647 h 128"/>
                <a:gd name="T20" fmla="*/ 2147483647 w 248"/>
                <a:gd name="T21" fmla="*/ 2147483647 h 128"/>
                <a:gd name="T22" fmla="*/ 2147483647 w 248"/>
                <a:gd name="T23" fmla="*/ 2147483647 h 128"/>
                <a:gd name="T24" fmla="*/ 2147483647 w 248"/>
                <a:gd name="T25" fmla="*/ 2147483647 h 128"/>
                <a:gd name="T26" fmla="*/ 2147483647 w 248"/>
                <a:gd name="T27" fmla="*/ 2147483647 h 128"/>
                <a:gd name="T28" fmla="*/ 2147483647 w 248"/>
                <a:gd name="T29" fmla="*/ 2147483647 h 128"/>
                <a:gd name="T30" fmla="*/ 2147483647 w 248"/>
                <a:gd name="T31" fmla="*/ 0 h 128"/>
                <a:gd name="T32" fmla="*/ 2147483647 w 248"/>
                <a:gd name="T33" fmla="*/ 2147483647 h 128"/>
                <a:gd name="T34" fmla="*/ 2147483647 w 248"/>
                <a:gd name="T35" fmla="*/ 2147483647 h 128"/>
                <a:gd name="T36" fmla="*/ 2147483647 w 248"/>
                <a:gd name="T37" fmla="*/ 2147483647 h 128"/>
                <a:gd name="T38" fmla="*/ 2147483647 w 248"/>
                <a:gd name="T39" fmla="*/ 2147483647 h 128"/>
                <a:gd name="T40" fmla="*/ 2147483647 w 248"/>
                <a:gd name="T41" fmla="*/ 2147483647 h 128"/>
                <a:gd name="T42" fmla="*/ 2147483647 w 248"/>
                <a:gd name="T43" fmla="*/ 2147483647 h 128"/>
                <a:gd name="T44" fmla="*/ 2147483647 w 248"/>
                <a:gd name="T45" fmla="*/ 2147483647 h 128"/>
                <a:gd name="T46" fmla="*/ 2147483647 w 248"/>
                <a:gd name="T47" fmla="*/ 2147483647 h 128"/>
                <a:gd name="T48" fmla="*/ 2147483647 w 248"/>
                <a:gd name="T49" fmla="*/ 2147483647 h 128"/>
                <a:gd name="T50" fmla="*/ 2147483647 w 248"/>
                <a:gd name="T51" fmla="*/ 2147483647 h 128"/>
                <a:gd name="T52" fmla="*/ 2147483647 w 248"/>
                <a:gd name="T53" fmla="*/ 2147483647 h 128"/>
                <a:gd name="T54" fmla="*/ 2147483647 w 248"/>
                <a:gd name="T55" fmla="*/ 2147483647 h 128"/>
                <a:gd name="T56" fmla="*/ 2147483647 w 248"/>
                <a:gd name="T57" fmla="*/ 2147483647 h 128"/>
                <a:gd name="T58" fmla="*/ 2147483647 w 248"/>
                <a:gd name="T59" fmla="*/ 2147483647 h 128"/>
                <a:gd name="T60" fmla="*/ 2147483647 w 248"/>
                <a:gd name="T61" fmla="*/ 2147483647 h 128"/>
                <a:gd name="T62" fmla="*/ 2147483647 w 248"/>
                <a:gd name="T63" fmla="*/ 2147483647 h 128"/>
                <a:gd name="T64" fmla="*/ 2147483647 w 248"/>
                <a:gd name="T65" fmla="*/ 2147483647 h 128"/>
                <a:gd name="T66" fmla="*/ 2147483647 w 248"/>
                <a:gd name="T67" fmla="*/ 2147483647 h 128"/>
                <a:gd name="T68" fmla="*/ 2147483647 w 248"/>
                <a:gd name="T69" fmla="*/ 2147483647 h 128"/>
                <a:gd name="T70" fmla="*/ 2147483647 w 248"/>
                <a:gd name="T71" fmla="*/ 2147483647 h 128"/>
                <a:gd name="T72" fmla="*/ 2147483647 w 248"/>
                <a:gd name="T73" fmla="*/ 2147483647 h 128"/>
                <a:gd name="T74" fmla="*/ 0 w 248"/>
                <a:gd name="T75" fmla="*/ 2147483647 h 128"/>
                <a:gd name="T76" fmla="*/ 2147483647 w 248"/>
                <a:gd name="T77" fmla="*/ 2147483647 h 128"/>
                <a:gd name="T78" fmla="*/ 2147483647 w 248"/>
                <a:gd name="T79" fmla="*/ 2147483647 h 128"/>
                <a:gd name="T80" fmla="*/ 2147483647 w 248"/>
                <a:gd name="T81" fmla="*/ 2147483647 h 128"/>
                <a:gd name="T82" fmla="*/ 2147483647 w 248"/>
                <a:gd name="T83" fmla="*/ 2147483647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"/>
                <a:gd name="T127" fmla="*/ 0 h 128"/>
                <a:gd name="T128" fmla="*/ 248 w 248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" h="128">
                  <a:moveTo>
                    <a:pt x="28" y="0"/>
                  </a:moveTo>
                  <a:lnTo>
                    <a:pt x="28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70" y="15"/>
                  </a:lnTo>
                  <a:lnTo>
                    <a:pt x="77" y="15"/>
                  </a:lnTo>
                  <a:lnTo>
                    <a:pt x="85" y="8"/>
                  </a:lnTo>
                  <a:lnTo>
                    <a:pt x="99" y="8"/>
                  </a:lnTo>
                  <a:lnTo>
                    <a:pt x="99" y="15"/>
                  </a:lnTo>
                  <a:lnTo>
                    <a:pt x="106" y="15"/>
                  </a:lnTo>
                  <a:lnTo>
                    <a:pt x="120" y="15"/>
                  </a:lnTo>
                  <a:lnTo>
                    <a:pt x="127" y="15"/>
                  </a:lnTo>
                  <a:lnTo>
                    <a:pt x="134" y="15"/>
                  </a:lnTo>
                  <a:lnTo>
                    <a:pt x="134" y="22"/>
                  </a:lnTo>
                  <a:lnTo>
                    <a:pt x="134" y="29"/>
                  </a:lnTo>
                  <a:lnTo>
                    <a:pt x="141" y="29"/>
                  </a:lnTo>
                  <a:lnTo>
                    <a:pt x="134" y="36"/>
                  </a:lnTo>
                  <a:lnTo>
                    <a:pt x="141" y="36"/>
                  </a:lnTo>
                  <a:lnTo>
                    <a:pt x="141" y="22"/>
                  </a:lnTo>
                  <a:lnTo>
                    <a:pt x="148" y="22"/>
                  </a:lnTo>
                  <a:lnTo>
                    <a:pt x="155" y="29"/>
                  </a:lnTo>
                  <a:lnTo>
                    <a:pt x="148" y="36"/>
                  </a:lnTo>
                  <a:lnTo>
                    <a:pt x="155" y="36"/>
                  </a:lnTo>
                  <a:lnTo>
                    <a:pt x="155" y="29"/>
                  </a:lnTo>
                  <a:lnTo>
                    <a:pt x="163" y="29"/>
                  </a:lnTo>
                  <a:lnTo>
                    <a:pt x="170" y="29"/>
                  </a:lnTo>
                  <a:lnTo>
                    <a:pt x="177" y="29"/>
                  </a:lnTo>
                  <a:lnTo>
                    <a:pt x="184" y="15"/>
                  </a:lnTo>
                  <a:lnTo>
                    <a:pt x="191" y="15"/>
                  </a:lnTo>
                  <a:lnTo>
                    <a:pt x="191" y="8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8"/>
                  </a:lnTo>
                  <a:lnTo>
                    <a:pt x="233" y="15"/>
                  </a:lnTo>
                  <a:lnTo>
                    <a:pt x="240" y="15"/>
                  </a:lnTo>
                  <a:lnTo>
                    <a:pt x="248" y="22"/>
                  </a:lnTo>
                  <a:lnTo>
                    <a:pt x="248" y="36"/>
                  </a:lnTo>
                  <a:lnTo>
                    <a:pt x="248" y="57"/>
                  </a:lnTo>
                  <a:lnTo>
                    <a:pt x="240" y="57"/>
                  </a:lnTo>
                  <a:lnTo>
                    <a:pt x="226" y="57"/>
                  </a:lnTo>
                  <a:lnTo>
                    <a:pt x="219" y="57"/>
                  </a:lnTo>
                  <a:lnTo>
                    <a:pt x="219" y="64"/>
                  </a:lnTo>
                  <a:lnTo>
                    <a:pt x="212" y="64"/>
                  </a:lnTo>
                  <a:lnTo>
                    <a:pt x="212" y="71"/>
                  </a:lnTo>
                  <a:lnTo>
                    <a:pt x="205" y="64"/>
                  </a:lnTo>
                  <a:lnTo>
                    <a:pt x="205" y="71"/>
                  </a:lnTo>
                  <a:lnTo>
                    <a:pt x="198" y="71"/>
                  </a:lnTo>
                  <a:lnTo>
                    <a:pt x="191" y="64"/>
                  </a:lnTo>
                  <a:lnTo>
                    <a:pt x="184" y="71"/>
                  </a:lnTo>
                  <a:lnTo>
                    <a:pt x="184" y="64"/>
                  </a:lnTo>
                  <a:lnTo>
                    <a:pt x="170" y="71"/>
                  </a:lnTo>
                  <a:lnTo>
                    <a:pt x="141" y="64"/>
                  </a:lnTo>
                  <a:lnTo>
                    <a:pt x="141" y="71"/>
                  </a:lnTo>
                  <a:lnTo>
                    <a:pt x="141" y="78"/>
                  </a:lnTo>
                  <a:lnTo>
                    <a:pt x="141" y="85"/>
                  </a:lnTo>
                  <a:lnTo>
                    <a:pt x="148" y="78"/>
                  </a:lnTo>
                  <a:lnTo>
                    <a:pt x="155" y="78"/>
                  </a:lnTo>
                  <a:lnTo>
                    <a:pt x="148" y="85"/>
                  </a:lnTo>
                  <a:lnTo>
                    <a:pt x="148" y="93"/>
                  </a:lnTo>
                  <a:lnTo>
                    <a:pt x="141" y="107"/>
                  </a:lnTo>
                  <a:lnTo>
                    <a:pt x="127" y="107"/>
                  </a:lnTo>
                  <a:lnTo>
                    <a:pt x="120" y="114"/>
                  </a:lnTo>
                  <a:lnTo>
                    <a:pt x="113" y="114"/>
                  </a:lnTo>
                  <a:lnTo>
                    <a:pt x="106" y="121"/>
                  </a:lnTo>
                  <a:lnTo>
                    <a:pt x="99" y="121"/>
                  </a:lnTo>
                  <a:lnTo>
                    <a:pt x="99" y="128"/>
                  </a:lnTo>
                  <a:lnTo>
                    <a:pt x="92" y="128"/>
                  </a:lnTo>
                  <a:lnTo>
                    <a:pt x="85" y="128"/>
                  </a:lnTo>
                  <a:lnTo>
                    <a:pt x="85" y="121"/>
                  </a:lnTo>
                  <a:lnTo>
                    <a:pt x="77" y="128"/>
                  </a:lnTo>
                  <a:lnTo>
                    <a:pt x="85" y="121"/>
                  </a:lnTo>
                  <a:lnTo>
                    <a:pt x="77" y="114"/>
                  </a:lnTo>
                  <a:lnTo>
                    <a:pt x="70" y="121"/>
                  </a:lnTo>
                  <a:lnTo>
                    <a:pt x="63" y="128"/>
                  </a:lnTo>
                  <a:lnTo>
                    <a:pt x="63" y="121"/>
                  </a:lnTo>
                  <a:lnTo>
                    <a:pt x="56" y="121"/>
                  </a:lnTo>
                  <a:lnTo>
                    <a:pt x="49" y="121"/>
                  </a:lnTo>
                  <a:lnTo>
                    <a:pt x="49" y="114"/>
                  </a:lnTo>
                  <a:lnTo>
                    <a:pt x="49" y="107"/>
                  </a:lnTo>
                  <a:lnTo>
                    <a:pt x="42" y="107"/>
                  </a:lnTo>
                  <a:lnTo>
                    <a:pt x="28" y="100"/>
                  </a:lnTo>
                  <a:lnTo>
                    <a:pt x="21" y="100"/>
                  </a:lnTo>
                  <a:lnTo>
                    <a:pt x="7" y="85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14" y="57"/>
                  </a:lnTo>
                  <a:lnTo>
                    <a:pt x="14" y="50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21" y="36"/>
                  </a:lnTo>
                  <a:lnTo>
                    <a:pt x="28" y="29"/>
                  </a:lnTo>
                  <a:lnTo>
                    <a:pt x="21" y="29"/>
                  </a:lnTo>
                  <a:lnTo>
                    <a:pt x="28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3567113" y="4449763"/>
              <a:ext cx="176212" cy="112712"/>
            </a:xfrm>
            <a:custGeom>
              <a:avLst/>
              <a:gdLst>
                <a:gd name="T0" fmla="*/ 2147483647 w 128"/>
                <a:gd name="T1" fmla="*/ 2147483647 h 92"/>
                <a:gd name="T2" fmla="*/ 2147483647 w 128"/>
                <a:gd name="T3" fmla="*/ 2147483647 h 92"/>
                <a:gd name="T4" fmla="*/ 2147483647 w 128"/>
                <a:gd name="T5" fmla="*/ 2147483647 h 92"/>
                <a:gd name="T6" fmla="*/ 0 w 128"/>
                <a:gd name="T7" fmla="*/ 2147483647 h 92"/>
                <a:gd name="T8" fmla="*/ 2147483647 w 128"/>
                <a:gd name="T9" fmla="*/ 2147483647 h 92"/>
                <a:gd name="T10" fmla="*/ 2147483647 w 128"/>
                <a:gd name="T11" fmla="*/ 2147483647 h 92"/>
                <a:gd name="T12" fmla="*/ 2147483647 w 128"/>
                <a:gd name="T13" fmla="*/ 2147483647 h 92"/>
                <a:gd name="T14" fmla="*/ 2147483647 w 128"/>
                <a:gd name="T15" fmla="*/ 2147483647 h 92"/>
                <a:gd name="T16" fmla="*/ 2147483647 w 128"/>
                <a:gd name="T17" fmla="*/ 2147483647 h 92"/>
                <a:gd name="T18" fmla="*/ 2147483647 w 128"/>
                <a:gd name="T19" fmla="*/ 0 h 92"/>
                <a:gd name="T20" fmla="*/ 2147483647 w 128"/>
                <a:gd name="T21" fmla="*/ 2147483647 h 92"/>
                <a:gd name="T22" fmla="*/ 2147483647 w 128"/>
                <a:gd name="T23" fmla="*/ 0 h 92"/>
                <a:gd name="T24" fmla="*/ 2147483647 w 128"/>
                <a:gd name="T25" fmla="*/ 0 h 92"/>
                <a:gd name="T26" fmla="*/ 2147483647 w 128"/>
                <a:gd name="T27" fmla="*/ 2147483647 h 92"/>
                <a:gd name="T28" fmla="*/ 2147483647 w 128"/>
                <a:gd name="T29" fmla="*/ 2147483647 h 92"/>
                <a:gd name="T30" fmla="*/ 2147483647 w 128"/>
                <a:gd name="T31" fmla="*/ 2147483647 h 92"/>
                <a:gd name="T32" fmla="*/ 2147483647 w 128"/>
                <a:gd name="T33" fmla="*/ 2147483647 h 92"/>
                <a:gd name="T34" fmla="*/ 2147483647 w 128"/>
                <a:gd name="T35" fmla="*/ 2147483647 h 92"/>
                <a:gd name="T36" fmla="*/ 2147483647 w 128"/>
                <a:gd name="T37" fmla="*/ 2147483647 h 92"/>
                <a:gd name="T38" fmla="*/ 2147483647 w 128"/>
                <a:gd name="T39" fmla="*/ 2147483647 h 92"/>
                <a:gd name="T40" fmla="*/ 2147483647 w 128"/>
                <a:gd name="T41" fmla="*/ 2147483647 h 92"/>
                <a:gd name="T42" fmla="*/ 2147483647 w 128"/>
                <a:gd name="T43" fmla="*/ 2147483647 h 92"/>
                <a:gd name="T44" fmla="*/ 2147483647 w 128"/>
                <a:gd name="T45" fmla="*/ 2147483647 h 92"/>
                <a:gd name="T46" fmla="*/ 2147483647 w 128"/>
                <a:gd name="T47" fmla="*/ 2147483647 h 92"/>
                <a:gd name="T48" fmla="*/ 2147483647 w 128"/>
                <a:gd name="T49" fmla="*/ 2147483647 h 92"/>
                <a:gd name="T50" fmla="*/ 2147483647 w 128"/>
                <a:gd name="T51" fmla="*/ 2147483647 h 92"/>
                <a:gd name="T52" fmla="*/ 2147483647 w 128"/>
                <a:gd name="T53" fmla="*/ 2147483647 h 92"/>
                <a:gd name="T54" fmla="*/ 2147483647 w 128"/>
                <a:gd name="T55" fmla="*/ 2147483647 h 92"/>
                <a:gd name="T56" fmla="*/ 2147483647 w 128"/>
                <a:gd name="T57" fmla="*/ 2147483647 h 92"/>
                <a:gd name="T58" fmla="*/ 2147483647 w 128"/>
                <a:gd name="T59" fmla="*/ 2147483647 h 92"/>
                <a:gd name="T60" fmla="*/ 2147483647 w 128"/>
                <a:gd name="T61" fmla="*/ 2147483647 h 92"/>
                <a:gd name="T62" fmla="*/ 2147483647 w 128"/>
                <a:gd name="T63" fmla="*/ 2147483647 h 92"/>
                <a:gd name="T64" fmla="*/ 2147483647 w 128"/>
                <a:gd name="T65" fmla="*/ 2147483647 h 92"/>
                <a:gd name="T66" fmla="*/ 2147483647 w 128"/>
                <a:gd name="T67" fmla="*/ 2147483647 h 92"/>
                <a:gd name="T68" fmla="*/ 2147483647 w 128"/>
                <a:gd name="T69" fmla="*/ 2147483647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92"/>
                <a:gd name="T107" fmla="*/ 128 w 128"/>
                <a:gd name="T108" fmla="*/ 92 h 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92">
                  <a:moveTo>
                    <a:pt x="7" y="57"/>
                  </a:moveTo>
                  <a:lnTo>
                    <a:pt x="7" y="50"/>
                  </a:lnTo>
                  <a:lnTo>
                    <a:pt x="7" y="43"/>
                  </a:lnTo>
                  <a:lnTo>
                    <a:pt x="0" y="43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7" y="22"/>
                  </a:lnTo>
                  <a:lnTo>
                    <a:pt x="14" y="22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8" y="15"/>
                  </a:lnTo>
                  <a:lnTo>
                    <a:pt x="36" y="15"/>
                  </a:lnTo>
                  <a:lnTo>
                    <a:pt x="43" y="15"/>
                  </a:lnTo>
                  <a:lnTo>
                    <a:pt x="50" y="0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78" y="22"/>
                  </a:lnTo>
                  <a:lnTo>
                    <a:pt x="85" y="22"/>
                  </a:lnTo>
                  <a:lnTo>
                    <a:pt x="92" y="15"/>
                  </a:lnTo>
                  <a:lnTo>
                    <a:pt x="99" y="15"/>
                  </a:lnTo>
                  <a:lnTo>
                    <a:pt x="99" y="22"/>
                  </a:lnTo>
                  <a:lnTo>
                    <a:pt x="99" y="29"/>
                  </a:lnTo>
                  <a:lnTo>
                    <a:pt x="106" y="29"/>
                  </a:lnTo>
                  <a:lnTo>
                    <a:pt x="113" y="36"/>
                  </a:lnTo>
                  <a:lnTo>
                    <a:pt x="121" y="36"/>
                  </a:lnTo>
                  <a:lnTo>
                    <a:pt x="121" y="43"/>
                  </a:lnTo>
                  <a:lnTo>
                    <a:pt x="128" y="50"/>
                  </a:lnTo>
                  <a:lnTo>
                    <a:pt x="121" y="57"/>
                  </a:lnTo>
                  <a:lnTo>
                    <a:pt x="121" y="64"/>
                  </a:lnTo>
                  <a:lnTo>
                    <a:pt x="121" y="71"/>
                  </a:lnTo>
                  <a:lnTo>
                    <a:pt x="113" y="71"/>
                  </a:lnTo>
                  <a:lnTo>
                    <a:pt x="113" y="78"/>
                  </a:lnTo>
                  <a:lnTo>
                    <a:pt x="106" y="78"/>
                  </a:lnTo>
                  <a:lnTo>
                    <a:pt x="92" y="64"/>
                  </a:lnTo>
                  <a:lnTo>
                    <a:pt x="85" y="64"/>
                  </a:lnTo>
                  <a:lnTo>
                    <a:pt x="78" y="71"/>
                  </a:lnTo>
                  <a:lnTo>
                    <a:pt x="71" y="78"/>
                  </a:lnTo>
                  <a:lnTo>
                    <a:pt x="64" y="85"/>
                  </a:lnTo>
                  <a:lnTo>
                    <a:pt x="57" y="92"/>
                  </a:lnTo>
                  <a:lnTo>
                    <a:pt x="50" y="92"/>
                  </a:lnTo>
                  <a:lnTo>
                    <a:pt x="50" y="85"/>
                  </a:lnTo>
                  <a:lnTo>
                    <a:pt x="50" y="78"/>
                  </a:lnTo>
                  <a:lnTo>
                    <a:pt x="43" y="78"/>
                  </a:lnTo>
                  <a:lnTo>
                    <a:pt x="43" y="71"/>
                  </a:lnTo>
                  <a:lnTo>
                    <a:pt x="28" y="71"/>
                  </a:lnTo>
                  <a:lnTo>
                    <a:pt x="21" y="64"/>
                  </a:lnTo>
                  <a:lnTo>
                    <a:pt x="7" y="64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5164138" y="2057400"/>
              <a:ext cx="303212" cy="358775"/>
            </a:xfrm>
            <a:custGeom>
              <a:avLst/>
              <a:gdLst>
                <a:gd name="T0" fmla="*/ 2147483647 w 220"/>
                <a:gd name="T1" fmla="*/ 2147483647 h 298"/>
                <a:gd name="T2" fmla="*/ 2147483647 w 220"/>
                <a:gd name="T3" fmla="*/ 2147483647 h 298"/>
                <a:gd name="T4" fmla="*/ 2147483647 w 220"/>
                <a:gd name="T5" fmla="*/ 2147483647 h 298"/>
                <a:gd name="T6" fmla="*/ 2147483647 w 220"/>
                <a:gd name="T7" fmla="*/ 2147483647 h 298"/>
                <a:gd name="T8" fmla="*/ 2147483647 w 220"/>
                <a:gd name="T9" fmla="*/ 2147483647 h 298"/>
                <a:gd name="T10" fmla="*/ 2147483647 w 220"/>
                <a:gd name="T11" fmla="*/ 2147483647 h 298"/>
                <a:gd name="T12" fmla="*/ 2147483647 w 220"/>
                <a:gd name="T13" fmla="*/ 2147483647 h 298"/>
                <a:gd name="T14" fmla="*/ 2147483647 w 220"/>
                <a:gd name="T15" fmla="*/ 2147483647 h 298"/>
                <a:gd name="T16" fmla="*/ 2147483647 w 220"/>
                <a:gd name="T17" fmla="*/ 2147483647 h 298"/>
                <a:gd name="T18" fmla="*/ 2147483647 w 220"/>
                <a:gd name="T19" fmla="*/ 2147483647 h 298"/>
                <a:gd name="T20" fmla="*/ 2147483647 w 220"/>
                <a:gd name="T21" fmla="*/ 2147483647 h 298"/>
                <a:gd name="T22" fmla="*/ 2147483647 w 220"/>
                <a:gd name="T23" fmla="*/ 2147483647 h 298"/>
                <a:gd name="T24" fmla="*/ 2147483647 w 220"/>
                <a:gd name="T25" fmla="*/ 2147483647 h 298"/>
                <a:gd name="T26" fmla="*/ 2147483647 w 220"/>
                <a:gd name="T27" fmla="*/ 2147483647 h 298"/>
                <a:gd name="T28" fmla="*/ 2147483647 w 220"/>
                <a:gd name="T29" fmla="*/ 2147483647 h 298"/>
                <a:gd name="T30" fmla="*/ 2147483647 w 220"/>
                <a:gd name="T31" fmla="*/ 2147483647 h 298"/>
                <a:gd name="T32" fmla="*/ 2147483647 w 220"/>
                <a:gd name="T33" fmla="*/ 2147483647 h 298"/>
                <a:gd name="T34" fmla="*/ 2147483647 w 220"/>
                <a:gd name="T35" fmla="*/ 2147483647 h 298"/>
                <a:gd name="T36" fmla="*/ 2147483647 w 220"/>
                <a:gd name="T37" fmla="*/ 2147483647 h 298"/>
                <a:gd name="T38" fmla="*/ 2147483647 w 220"/>
                <a:gd name="T39" fmla="*/ 2147483647 h 298"/>
                <a:gd name="T40" fmla="*/ 2147483647 w 220"/>
                <a:gd name="T41" fmla="*/ 2147483647 h 298"/>
                <a:gd name="T42" fmla="*/ 2147483647 w 220"/>
                <a:gd name="T43" fmla="*/ 2147483647 h 298"/>
                <a:gd name="T44" fmla="*/ 2147483647 w 220"/>
                <a:gd name="T45" fmla="*/ 2147483647 h 298"/>
                <a:gd name="T46" fmla="*/ 2147483647 w 220"/>
                <a:gd name="T47" fmla="*/ 2147483647 h 298"/>
                <a:gd name="T48" fmla="*/ 2147483647 w 220"/>
                <a:gd name="T49" fmla="*/ 2147483647 h 298"/>
                <a:gd name="T50" fmla="*/ 2147483647 w 220"/>
                <a:gd name="T51" fmla="*/ 2147483647 h 298"/>
                <a:gd name="T52" fmla="*/ 2147483647 w 220"/>
                <a:gd name="T53" fmla="*/ 2147483647 h 298"/>
                <a:gd name="T54" fmla="*/ 2147483647 w 220"/>
                <a:gd name="T55" fmla="*/ 2147483647 h 298"/>
                <a:gd name="T56" fmla="*/ 2147483647 w 220"/>
                <a:gd name="T57" fmla="*/ 2147483647 h 298"/>
                <a:gd name="T58" fmla="*/ 2147483647 w 220"/>
                <a:gd name="T59" fmla="*/ 2147483647 h 298"/>
                <a:gd name="T60" fmla="*/ 2147483647 w 220"/>
                <a:gd name="T61" fmla="*/ 2147483647 h 298"/>
                <a:gd name="T62" fmla="*/ 2147483647 w 220"/>
                <a:gd name="T63" fmla="*/ 2147483647 h 298"/>
                <a:gd name="T64" fmla="*/ 2147483647 w 220"/>
                <a:gd name="T65" fmla="*/ 2147483647 h 298"/>
                <a:gd name="T66" fmla="*/ 2147483647 w 220"/>
                <a:gd name="T67" fmla="*/ 2147483647 h 298"/>
                <a:gd name="T68" fmla="*/ 2147483647 w 220"/>
                <a:gd name="T69" fmla="*/ 2147483647 h 298"/>
                <a:gd name="T70" fmla="*/ 2147483647 w 220"/>
                <a:gd name="T71" fmla="*/ 2147483647 h 298"/>
                <a:gd name="T72" fmla="*/ 2147483647 w 220"/>
                <a:gd name="T73" fmla="*/ 2147483647 h 298"/>
                <a:gd name="T74" fmla="*/ 2147483647 w 220"/>
                <a:gd name="T75" fmla="*/ 2147483647 h 298"/>
                <a:gd name="T76" fmla="*/ 2147483647 w 220"/>
                <a:gd name="T77" fmla="*/ 2147483647 h 298"/>
                <a:gd name="T78" fmla="*/ 2147483647 w 220"/>
                <a:gd name="T79" fmla="*/ 2147483647 h 298"/>
                <a:gd name="T80" fmla="*/ 2147483647 w 220"/>
                <a:gd name="T81" fmla="*/ 2147483647 h 298"/>
                <a:gd name="T82" fmla="*/ 2147483647 w 220"/>
                <a:gd name="T83" fmla="*/ 2147483647 h 298"/>
                <a:gd name="T84" fmla="*/ 2147483647 w 220"/>
                <a:gd name="T85" fmla="*/ 2147483647 h 298"/>
                <a:gd name="T86" fmla="*/ 2147483647 w 220"/>
                <a:gd name="T87" fmla="*/ 2147483647 h 298"/>
                <a:gd name="T88" fmla="*/ 2147483647 w 220"/>
                <a:gd name="T89" fmla="*/ 2147483647 h 298"/>
                <a:gd name="T90" fmla="*/ 2147483647 w 220"/>
                <a:gd name="T91" fmla="*/ 2147483647 h 298"/>
                <a:gd name="T92" fmla="*/ 2147483647 w 220"/>
                <a:gd name="T93" fmla="*/ 2147483647 h 298"/>
                <a:gd name="T94" fmla="*/ 2147483647 w 220"/>
                <a:gd name="T95" fmla="*/ 2147483647 h 298"/>
                <a:gd name="T96" fmla="*/ 0 w 220"/>
                <a:gd name="T97" fmla="*/ 2147483647 h 2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0"/>
                <a:gd name="T148" fmla="*/ 0 h 298"/>
                <a:gd name="T149" fmla="*/ 220 w 220"/>
                <a:gd name="T150" fmla="*/ 298 h 2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0" h="298">
                  <a:moveTo>
                    <a:pt x="7" y="106"/>
                  </a:moveTo>
                  <a:lnTo>
                    <a:pt x="7" y="99"/>
                  </a:lnTo>
                  <a:lnTo>
                    <a:pt x="7" y="92"/>
                  </a:lnTo>
                  <a:lnTo>
                    <a:pt x="29" y="78"/>
                  </a:lnTo>
                  <a:lnTo>
                    <a:pt x="29" y="71"/>
                  </a:lnTo>
                  <a:lnTo>
                    <a:pt x="36" y="64"/>
                  </a:lnTo>
                  <a:lnTo>
                    <a:pt x="43" y="57"/>
                  </a:lnTo>
                  <a:lnTo>
                    <a:pt x="50" y="50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64" y="43"/>
                  </a:lnTo>
                  <a:lnTo>
                    <a:pt x="71" y="36"/>
                  </a:lnTo>
                  <a:lnTo>
                    <a:pt x="78" y="36"/>
                  </a:lnTo>
                  <a:lnTo>
                    <a:pt x="85" y="29"/>
                  </a:lnTo>
                  <a:lnTo>
                    <a:pt x="92" y="21"/>
                  </a:lnTo>
                  <a:lnTo>
                    <a:pt x="92" y="14"/>
                  </a:lnTo>
                  <a:lnTo>
                    <a:pt x="99" y="21"/>
                  </a:lnTo>
                  <a:lnTo>
                    <a:pt x="99" y="14"/>
                  </a:lnTo>
                  <a:lnTo>
                    <a:pt x="99" y="7"/>
                  </a:lnTo>
                  <a:lnTo>
                    <a:pt x="106" y="0"/>
                  </a:lnTo>
                  <a:lnTo>
                    <a:pt x="114" y="7"/>
                  </a:lnTo>
                  <a:lnTo>
                    <a:pt x="114" y="14"/>
                  </a:lnTo>
                  <a:lnTo>
                    <a:pt x="114" y="21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35" y="29"/>
                  </a:lnTo>
                  <a:lnTo>
                    <a:pt x="135" y="36"/>
                  </a:lnTo>
                  <a:lnTo>
                    <a:pt x="128" y="36"/>
                  </a:lnTo>
                  <a:lnTo>
                    <a:pt x="135" y="50"/>
                  </a:lnTo>
                  <a:lnTo>
                    <a:pt x="142" y="57"/>
                  </a:lnTo>
                  <a:lnTo>
                    <a:pt x="142" y="64"/>
                  </a:lnTo>
                  <a:lnTo>
                    <a:pt x="142" y="71"/>
                  </a:lnTo>
                  <a:lnTo>
                    <a:pt x="142" y="78"/>
                  </a:lnTo>
                  <a:lnTo>
                    <a:pt x="149" y="85"/>
                  </a:lnTo>
                  <a:lnTo>
                    <a:pt x="156" y="92"/>
                  </a:lnTo>
                  <a:lnTo>
                    <a:pt x="156" y="99"/>
                  </a:lnTo>
                  <a:lnTo>
                    <a:pt x="156" y="106"/>
                  </a:lnTo>
                  <a:lnTo>
                    <a:pt x="149" y="114"/>
                  </a:lnTo>
                  <a:lnTo>
                    <a:pt x="149" y="121"/>
                  </a:lnTo>
                  <a:lnTo>
                    <a:pt x="170" y="128"/>
                  </a:lnTo>
                  <a:lnTo>
                    <a:pt x="177" y="135"/>
                  </a:lnTo>
                  <a:lnTo>
                    <a:pt x="177" y="142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77" y="156"/>
                  </a:lnTo>
                  <a:lnTo>
                    <a:pt x="177" y="163"/>
                  </a:lnTo>
                  <a:lnTo>
                    <a:pt x="177" y="170"/>
                  </a:lnTo>
                  <a:lnTo>
                    <a:pt x="170" y="170"/>
                  </a:lnTo>
                  <a:lnTo>
                    <a:pt x="170" y="177"/>
                  </a:lnTo>
                  <a:lnTo>
                    <a:pt x="177" y="177"/>
                  </a:lnTo>
                  <a:lnTo>
                    <a:pt x="177" y="184"/>
                  </a:lnTo>
                  <a:lnTo>
                    <a:pt x="170" y="184"/>
                  </a:lnTo>
                  <a:lnTo>
                    <a:pt x="170" y="191"/>
                  </a:lnTo>
                  <a:lnTo>
                    <a:pt x="170" y="199"/>
                  </a:lnTo>
                  <a:lnTo>
                    <a:pt x="177" y="206"/>
                  </a:lnTo>
                  <a:lnTo>
                    <a:pt x="184" y="213"/>
                  </a:lnTo>
                  <a:lnTo>
                    <a:pt x="184" y="206"/>
                  </a:lnTo>
                  <a:lnTo>
                    <a:pt x="192" y="213"/>
                  </a:lnTo>
                  <a:lnTo>
                    <a:pt x="199" y="220"/>
                  </a:lnTo>
                  <a:lnTo>
                    <a:pt x="213" y="220"/>
                  </a:lnTo>
                  <a:lnTo>
                    <a:pt x="220" y="213"/>
                  </a:lnTo>
                  <a:lnTo>
                    <a:pt x="220" y="227"/>
                  </a:lnTo>
                  <a:lnTo>
                    <a:pt x="213" y="220"/>
                  </a:lnTo>
                  <a:lnTo>
                    <a:pt x="199" y="227"/>
                  </a:lnTo>
                  <a:lnTo>
                    <a:pt x="199" y="220"/>
                  </a:lnTo>
                  <a:lnTo>
                    <a:pt x="192" y="227"/>
                  </a:lnTo>
                  <a:lnTo>
                    <a:pt x="184" y="220"/>
                  </a:lnTo>
                  <a:lnTo>
                    <a:pt x="184" y="227"/>
                  </a:lnTo>
                  <a:lnTo>
                    <a:pt x="177" y="227"/>
                  </a:lnTo>
                  <a:lnTo>
                    <a:pt x="163" y="227"/>
                  </a:lnTo>
                  <a:lnTo>
                    <a:pt x="156" y="227"/>
                  </a:lnTo>
                  <a:lnTo>
                    <a:pt x="156" y="234"/>
                  </a:lnTo>
                  <a:lnTo>
                    <a:pt x="149" y="234"/>
                  </a:lnTo>
                  <a:lnTo>
                    <a:pt x="149" y="248"/>
                  </a:lnTo>
                  <a:lnTo>
                    <a:pt x="156" y="248"/>
                  </a:lnTo>
                  <a:lnTo>
                    <a:pt x="156" y="255"/>
                  </a:lnTo>
                  <a:lnTo>
                    <a:pt x="149" y="255"/>
                  </a:lnTo>
                  <a:lnTo>
                    <a:pt x="156" y="262"/>
                  </a:lnTo>
                  <a:lnTo>
                    <a:pt x="149" y="269"/>
                  </a:lnTo>
                  <a:lnTo>
                    <a:pt x="156" y="277"/>
                  </a:lnTo>
                  <a:lnTo>
                    <a:pt x="149" y="277"/>
                  </a:lnTo>
                  <a:lnTo>
                    <a:pt x="156" y="284"/>
                  </a:lnTo>
                  <a:lnTo>
                    <a:pt x="170" y="284"/>
                  </a:lnTo>
                  <a:lnTo>
                    <a:pt x="170" y="291"/>
                  </a:lnTo>
                  <a:lnTo>
                    <a:pt x="149" y="298"/>
                  </a:lnTo>
                  <a:lnTo>
                    <a:pt x="149" y="291"/>
                  </a:lnTo>
                  <a:lnTo>
                    <a:pt x="135" y="298"/>
                  </a:lnTo>
                  <a:lnTo>
                    <a:pt x="128" y="291"/>
                  </a:lnTo>
                  <a:lnTo>
                    <a:pt x="121" y="291"/>
                  </a:lnTo>
                  <a:lnTo>
                    <a:pt x="106" y="291"/>
                  </a:lnTo>
                  <a:lnTo>
                    <a:pt x="106" y="284"/>
                  </a:lnTo>
                  <a:lnTo>
                    <a:pt x="99" y="277"/>
                  </a:lnTo>
                  <a:lnTo>
                    <a:pt x="99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85" y="262"/>
                  </a:lnTo>
                  <a:lnTo>
                    <a:pt x="85" y="255"/>
                  </a:lnTo>
                  <a:lnTo>
                    <a:pt x="78" y="255"/>
                  </a:lnTo>
                  <a:lnTo>
                    <a:pt x="78" y="248"/>
                  </a:lnTo>
                  <a:lnTo>
                    <a:pt x="78" y="241"/>
                  </a:lnTo>
                  <a:lnTo>
                    <a:pt x="71" y="234"/>
                  </a:lnTo>
                  <a:lnTo>
                    <a:pt x="64" y="227"/>
                  </a:lnTo>
                  <a:lnTo>
                    <a:pt x="57" y="227"/>
                  </a:lnTo>
                  <a:lnTo>
                    <a:pt x="43" y="241"/>
                  </a:lnTo>
                  <a:lnTo>
                    <a:pt x="36" y="241"/>
                  </a:lnTo>
                  <a:lnTo>
                    <a:pt x="29" y="234"/>
                  </a:lnTo>
                  <a:lnTo>
                    <a:pt x="36" y="220"/>
                  </a:lnTo>
                  <a:lnTo>
                    <a:pt x="29" y="213"/>
                  </a:lnTo>
                  <a:lnTo>
                    <a:pt x="29" y="206"/>
                  </a:lnTo>
                  <a:lnTo>
                    <a:pt x="36" y="199"/>
                  </a:lnTo>
                  <a:lnTo>
                    <a:pt x="43" y="199"/>
                  </a:lnTo>
                  <a:lnTo>
                    <a:pt x="50" y="199"/>
                  </a:lnTo>
                  <a:lnTo>
                    <a:pt x="50" y="170"/>
                  </a:lnTo>
                  <a:lnTo>
                    <a:pt x="50" y="156"/>
                  </a:lnTo>
                  <a:lnTo>
                    <a:pt x="43" y="142"/>
                  </a:lnTo>
                  <a:lnTo>
                    <a:pt x="29" y="135"/>
                  </a:lnTo>
                  <a:lnTo>
                    <a:pt x="14" y="135"/>
                  </a:lnTo>
                  <a:lnTo>
                    <a:pt x="7" y="135"/>
                  </a:lnTo>
                  <a:lnTo>
                    <a:pt x="0" y="128"/>
                  </a:lnTo>
                  <a:lnTo>
                    <a:pt x="0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3354388" y="5548313"/>
              <a:ext cx="228600" cy="346075"/>
            </a:xfrm>
            <a:custGeom>
              <a:avLst/>
              <a:gdLst>
                <a:gd name="T0" fmla="*/ 2147483647 w 163"/>
                <a:gd name="T1" fmla="*/ 2147483647 h 291"/>
                <a:gd name="T2" fmla="*/ 2147483647 w 163"/>
                <a:gd name="T3" fmla="*/ 2147483647 h 291"/>
                <a:gd name="T4" fmla="*/ 2147483647 w 163"/>
                <a:gd name="T5" fmla="*/ 2147483647 h 291"/>
                <a:gd name="T6" fmla="*/ 2147483647 w 163"/>
                <a:gd name="T7" fmla="*/ 2147483647 h 291"/>
                <a:gd name="T8" fmla="*/ 0 w 163"/>
                <a:gd name="T9" fmla="*/ 2147483647 h 291"/>
                <a:gd name="T10" fmla="*/ 2147483647 w 163"/>
                <a:gd name="T11" fmla="*/ 2147483647 h 291"/>
                <a:gd name="T12" fmla="*/ 2147483647 w 163"/>
                <a:gd name="T13" fmla="*/ 2147483647 h 291"/>
                <a:gd name="T14" fmla="*/ 2147483647 w 163"/>
                <a:gd name="T15" fmla="*/ 2147483647 h 291"/>
                <a:gd name="T16" fmla="*/ 2147483647 w 163"/>
                <a:gd name="T17" fmla="*/ 2147483647 h 291"/>
                <a:gd name="T18" fmla="*/ 2147483647 w 163"/>
                <a:gd name="T19" fmla="*/ 2147483647 h 291"/>
                <a:gd name="T20" fmla="*/ 2147483647 w 163"/>
                <a:gd name="T21" fmla="*/ 2147483647 h 291"/>
                <a:gd name="T22" fmla="*/ 2147483647 w 163"/>
                <a:gd name="T23" fmla="*/ 2147483647 h 291"/>
                <a:gd name="T24" fmla="*/ 2147483647 w 163"/>
                <a:gd name="T25" fmla="*/ 2147483647 h 291"/>
                <a:gd name="T26" fmla="*/ 2147483647 w 163"/>
                <a:gd name="T27" fmla="*/ 2147483647 h 291"/>
                <a:gd name="T28" fmla="*/ 2147483647 w 163"/>
                <a:gd name="T29" fmla="*/ 2147483647 h 291"/>
                <a:gd name="T30" fmla="*/ 2147483647 w 163"/>
                <a:gd name="T31" fmla="*/ 2147483647 h 291"/>
                <a:gd name="T32" fmla="*/ 2147483647 w 163"/>
                <a:gd name="T33" fmla="*/ 2147483647 h 291"/>
                <a:gd name="T34" fmla="*/ 2147483647 w 163"/>
                <a:gd name="T35" fmla="*/ 2147483647 h 291"/>
                <a:gd name="T36" fmla="*/ 2147483647 w 163"/>
                <a:gd name="T37" fmla="*/ 2147483647 h 291"/>
                <a:gd name="T38" fmla="*/ 2147483647 w 163"/>
                <a:gd name="T39" fmla="*/ 2147483647 h 291"/>
                <a:gd name="T40" fmla="*/ 2147483647 w 163"/>
                <a:gd name="T41" fmla="*/ 2147483647 h 291"/>
                <a:gd name="T42" fmla="*/ 2147483647 w 163"/>
                <a:gd name="T43" fmla="*/ 0 h 291"/>
                <a:gd name="T44" fmla="*/ 2147483647 w 163"/>
                <a:gd name="T45" fmla="*/ 2147483647 h 291"/>
                <a:gd name="T46" fmla="*/ 2147483647 w 163"/>
                <a:gd name="T47" fmla="*/ 2147483647 h 291"/>
                <a:gd name="T48" fmla="*/ 2147483647 w 163"/>
                <a:gd name="T49" fmla="*/ 2147483647 h 291"/>
                <a:gd name="T50" fmla="*/ 2147483647 w 163"/>
                <a:gd name="T51" fmla="*/ 2147483647 h 291"/>
                <a:gd name="T52" fmla="*/ 2147483647 w 163"/>
                <a:gd name="T53" fmla="*/ 2147483647 h 291"/>
                <a:gd name="T54" fmla="*/ 2147483647 w 163"/>
                <a:gd name="T55" fmla="*/ 2147483647 h 291"/>
                <a:gd name="T56" fmla="*/ 2147483647 w 163"/>
                <a:gd name="T57" fmla="*/ 2147483647 h 291"/>
                <a:gd name="T58" fmla="*/ 2147483647 w 163"/>
                <a:gd name="T59" fmla="*/ 2147483647 h 291"/>
                <a:gd name="T60" fmla="*/ 2147483647 w 163"/>
                <a:gd name="T61" fmla="*/ 2147483647 h 291"/>
                <a:gd name="T62" fmla="*/ 2147483647 w 163"/>
                <a:gd name="T63" fmla="*/ 2147483647 h 291"/>
                <a:gd name="T64" fmla="*/ 2147483647 w 163"/>
                <a:gd name="T65" fmla="*/ 2147483647 h 291"/>
                <a:gd name="T66" fmla="*/ 2147483647 w 163"/>
                <a:gd name="T67" fmla="*/ 2147483647 h 291"/>
                <a:gd name="T68" fmla="*/ 2147483647 w 163"/>
                <a:gd name="T69" fmla="*/ 2147483647 h 291"/>
                <a:gd name="T70" fmla="*/ 2147483647 w 163"/>
                <a:gd name="T71" fmla="*/ 2147483647 h 291"/>
                <a:gd name="T72" fmla="*/ 2147483647 w 163"/>
                <a:gd name="T73" fmla="*/ 2147483647 h 291"/>
                <a:gd name="T74" fmla="*/ 2147483647 w 163"/>
                <a:gd name="T75" fmla="*/ 2147483647 h 291"/>
                <a:gd name="T76" fmla="*/ 2147483647 w 163"/>
                <a:gd name="T77" fmla="*/ 2147483647 h 291"/>
                <a:gd name="T78" fmla="*/ 2147483647 w 163"/>
                <a:gd name="T79" fmla="*/ 2147483647 h 291"/>
                <a:gd name="T80" fmla="*/ 2147483647 w 163"/>
                <a:gd name="T81" fmla="*/ 2147483647 h 291"/>
                <a:gd name="T82" fmla="*/ 2147483647 w 163"/>
                <a:gd name="T83" fmla="*/ 2147483647 h 291"/>
                <a:gd name="T84" fmla="*/ 2147483647 w 163"/>
                <a:gd name="T85" fmla="*/ 2147483647 h 291"/>
                <a:gd name="T86" fmla="*/ 2147483647 w 163"/>
                <a:gd name="T87" fmla="*/ 2147483647 h 291"/>
                <a:gd name="T88" fmla="*/ 2147483647 w 163"/>
                <a:gd name="T89" fmla="*/ 2147483647 h 291"/>
                <a:gd name="T90" fmla="*/ 2147483647 w 163"/>
                <a:gd name="T91" fmla="*/ 2147483647 h 291"/>
                <a:gd name="T92" fmla="*/ 2147483647 w 163"/>
                <a:gd name="T93" fmla="*/ 2147483647 h 291"/>
                <a:gd name="T94" fmla="*/ 2147483647 w 163"/>
                <a:gd name="T95" fmla="*/ 2147483647 h 291"/>
                <a:gd name="T96" fmla="*/ 2147483647 w 163"/>
                <a:gd name="T97" fmla="*/ 2147483647 h 2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3"/>
                <a:gd name="T148" fmla="*/ 0 h 291"/>
                <a:gd name="T149" fmla="*/ 163 w 163"/>
                <a:gd name="T150" fmla="*/ 291 h 2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3" h="291">
                  <a:moveTo>
                    <a:pt x="71" y="241"/>
                  </a:moveTo>
                  <a:lnTo>
                    <a:pt x="64" y="234"/>
                  </a:lnTo>
                  <a:lnTo>
                    <a:pt x="57" y="234"/>
                  </a:lnTo>
                  <a:lnTo>
                    <a:pt x="50" y="220"/>
                  </a:lnTo>
                  <a:lnTo>
                    <a:pt x="14" y="170"/>
                  </a:lnTo>
                  <a:lnTo>
                    <a:pt x="14" y="163"/>
                  </a:lnTo>
                  <a:lnTo>
                    <a:pt x="14" y="156"/>
                  </a:lnTo>
                  <a:lnTo>
                    <a:pt x="7" y="156"/>
                  </a:lnTo>
                  <a:lnTo>
                    <a:pt x="14" y="156"/>
                  </a:lnTo>
                  <a:lnTo>
                    <a:pt x="14" y="149"/>
                  </a:lnTo>
                  <a:lnTo>
                    <a:pt x="7" y="142"/>
                  </a:lnTo>
                  <a:lnTo>
                    <a:pt x="0" y="121"/>
                  </a:lnTo>
                  <a:lnTo>
                    <a:pt x="0" y="107"/>
                  </a:lnTo>
                  <a:lnTo>
                    <a:pt x="7" y="99"/>
                  </a:lnTo>
                  <a:lnTo>
                    <a:pt x="14" y="92"/>
                  </a:lnTo>
                  <a:lnTo>
                    <a:pt x="14" y="78"/>
                  </a:lnTo>
                  <a:lnTo>
                    <a:pt x="0" y="71"/>
                  </a:lnTo>
                  <a:lnTo>
                    <a:pt x="7" y="71"/>
                  </a:lnTo>
                  <a:lnTo>
                    <a:pt x="14" y="78"/>
                  </a:lnTo>
                  <a:lnTo>
                    <a:pt x="7" y="71"/>
                  </a:lnTo>
                  <a:lnTo>
                    <a:pt x="14" y="78"/>
                  </a:lnTo>
                  <a:lnTo>
                    <a:pt x="14" y="85"/>
                  </a:lnTo>
                  <a:lnTo>
                    <a:pt x="21" y="85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64"/>
                  </a:lnTo>
                  <a:lnTo>
                    <a:pt x="29" y="57"/>
                  </a:lnTo>
                  <a:lnTo>
                    <a:pt x="21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7" y="71"/>
                  </a:lnTo>
                  <a:lnTo>
                    <a:pt x="14" y="64"/>
                  </a:lnTo>
                  <a:lnTo>
                    <a:pt x="7" y="43"/>
                  </a:lnTo>
                  <a:lnTo>
                    <a:pt x="14" y="29"/>
                  </a:lnTo>
                  <a:lnTo>
                    <a:pt x="29" y="22"/>
                  </a:lnTo>
                  <a:lnTo>
                    <a:pt x="36" y="22"/>
                  </a:lnTo>
                  <a:lnTo>
                    <a:pt x="43" y="22"/>
                  </a:lnTo>
                  <a:lnTo>
                    <a:pt x="50" y="29"/>
                  </a:lnTo>
                  <a:lnTo>
                    <a:pt x="57" y="29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14"/>
                  </a:lnTo>
                  <a:lnTo>
                    <a:pt x="78" y="7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2" y="7"/>
                  </a:lnTo>
                  <a:lnTo>
                    <a:pt x="99" y="14"/>
                  </a:lnTo>
                  <a:lnTo>
                    <a:pt x="92" y="14"/>
                  </a:lnTo>
                  <a:lnTo>
                    <a:pt x="99" y="22"/>
                  </a:lnTo>
                  <a:lnTo>
                    <a:pt x="92" y="22"/>
                  </a:lnTo>
                  <a:lnTo>
                    <a:pt x="99" y="29"/>
                  </a:lnTo>
                  <a:lnTo>
                    <a:pt x="92" y="29"/>
                  </a:lnTo>
                  <a:lnTo>
                    <a:pt x="92" y="36"/>
                  </a:lnTo>
                  <a:lnTo>
                    <a:pt x="85" y="36"/>
                  </a:lnTo>
                  <a:lnTo>
                    <a:pt x="85" y="43"/>
                  </a:lnTo>
                  <a:lnTo>
                    <a:pt x="78" y="43"/>
                  </a:lnTo>
                  <a:lnTo>
                    <a:pt x="85" y="50"/>
                  </a:lnTo>
                  <a:lnTo>
                    <a:pt x="78" y="57"/>
                  </a:lnTo>
                  <a:lnTo>
                    <a:pt x="85" y="57"/>
                  </a:lnTo>
                  <a:lnTo>
                    <a:pt x="78" y="57"/>
                  </a:lnTo>
                  <a:lnTo>
                    <a:pt x="71" y="71"/>
                  </a:lnTo>
                  <a:lnTo>
                    <a:pt x="78" y="78"/>
                  </a:lnTo>
                  <a:lnTo>
                    <a:pt x="78" y="85"/>
                  </a:lnTo>
                  <a:lnTo>
                    <a:pt x="85" y="92"/>
                  </a:lnTo>
                  <a:lnTo>
                    <a:pt x="78" y="92"/>
                  </a:lnTo>
                  <a:lnTo>
                    <a:pt x="85" y="92"/>
                  </a:lnTo>
                  <a:lnTo>
                    <a:pt x="78" y="92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9" y="99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5" y="114"/>
                  </a:lnTo>
                  <a:lnTo>
                    <a:pt x="92" y="121"/>
                  </a:lnTo>
                  <a:lnTo>
                    <a:pt x="99" y="128"/>
                  </a:lnTo>
                  <a:lnTo>
                    <a:pt x="106" y="128"/>
                  </a:lnTo>
                  <a:lnTo>
                    <a:pt x="99" y="135"/>
                  </a:lnTo>
                  <a:lnTo>
                    <a:pt x="106" y="135"/>
                  </a:lnTo>
                  <a:lnTo>
                    <a:pt x="99" y="135"/>
                  </a:lnTo>
                  <a:lnTo>
                    <a:pt x="99" y="142"/>
                  </a:lnTo>
                  <a:lnTo>
                    <a:pt x="92" y="149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2" y="156"/>
                  </a:lnTo>
                  <a:lnTo>
                    <a:pt x="99" y="163"/>
                  </a:lnTo>
                  <a:lnTo>
                    <a:pt x="92" y="163"/>
                  </a:lnTo>
                  <a:lnTo>
                    <a:pt x="85" y="163"/>
                  </a:lnTo>
                  <a:lnTo>
                    <a:pt x="85" y="170"/>
                  </a:lnTo>
                  <a:lnTo>
                    <a:pt x="92" y="170"/>
                  </a:lnTo>
                  <a:lnTo>
                    <a:pt x="92" y="177"/>
                  </a:lnTo>
                  <a:lnTo>
                    <a:pt x="78" y="185"/>
                  </a:lnTo>
                  <a:lnTo>
                    <a:pt x="78" y="192"/>
                  </a:lnTo>
                  <a:lnTo>
                    <a:pt x="71" y="192"/>
                  </a:lnTo>
                  <a:lnTo>
                    <a:pt x="78" y="192"/>
                  </a:lnTo>
                  <a:lnTo>
                    <a:pt x="78" y="199"/>
                  </a:lnTo>
                  <a:lnTo>
                    <a:pt x="85" y="199"/>
                  </a:lnTo>
                  <a:lnTo>
                    <a:pt x="92" y="199"/>
                  </a:lnTo>
                  <a:lnTo>
                    <a:pt x="92" y="192"/>
                  </a:lnTo>
                  <a:lnTo>
                    <a:pt x="92" y="199"/>
                  </a:lnTo>
                  <a:lnTo>
                    <a:pt x="99" y="199"/>
                  </a:lnTo>
                  <a:lnTo>
                    <a:pt x="106" y="199"/>
                  </a:lnTo>
                  <a:lnTo>
                    <a:pt x="121" y="199"/>
                  </a:lnTo>
                  <a:lnTo>
                    <a:pt x="128" y="199"/>
                  </a:lnTo>
                  <a:lnTo>
                    <a:pt x="135" y="206"/>
                  </a:lnTo>
                  <a:lnTo>
                    <a:pt x="142" y="206"/>
                  </a:lnTo>
                  <a:lnTo>
                    <a:pt x="149" y="213"/>
                  </a:lnTo>
                  <a:lnTo>
                    <a:pt x="142" y="213"/>
                  </a:lnTo>
                  <a:lnTo>
                    <a:pt x="149" y="220"/>
                  </a:lnTo>
                  <a:lnTo>
                    <a:pt x="156" y="220"/>
                  </a:lnTo>
                  <a:lnTo>
                    <a:pt x="149" y="220"/>
                  </a:lnTo>
                  <a:lnTo>
                    <a:pt x="156" y="220"/>
                  </a:lnTo>
                  <a:lnTo>
                    <a:pt x="156" y="234"/>
                  </a:lnTo>
                  <a:lnTo>
                    <a:pt x="163" y="241"/>
                  </a:lnTo>
                  <a:lnTo>
                    <a:pt x="156" y="255"/>
                  </a:lnTo>
                  <a:lnTo>
                    <a:pt x="149" y="255"/>
                  </a:lnTo>
                  <a:lnTo>
                    <a:pt x="142" y="270"/>
                  </a:lnTo>
                  <a:lnTo>
                    <a:pt x="128" y="270"/>
                  </a:lnTo>
                  <a:lnTo>
                    <a:pt x="128" y="277"/>
                  </a:lnTo>
                  <a:lnTo>
                    <a:pt x="121" y="291"/>
                  </a:lnTo>
                  <a:lnTo>
                    <a:pt x="114" y="291"/>
                  </a:lnTo>
                  <a:lnTo>
                    <a:pt x="114" y="284"/>
                  </a:lnTo>
                  <a:lnTo>
                    <a:pt x="92" y="270"/>
                  </a:lnTo>
                  <a:lnTo>
                    <a:pt x="85" y="262"/>
                  </a:lnTo>
                  <a:lnTo>
                    <a:pt x="85" y="255"/>
                  </a:lnTo>
                  <a:lnTo>
                    <a:pt x="85" y="262"/>
                  </a:lnTo>
                  <a:lnTo>
                    <a:pt x="78" y="255"/>
                  </a:lnTo>
                  <a:lnTo>
                    <a:pt x="71" y="241"/>
                  </a:lnTo>
                  <a:close/>
                </a:path>
              </a:pathLst>
            </a:custGeom>
            <a:solidFill>
              <a:schemeClr val="bg1"/>
            </a:solidFill>
            <a:ln w="1117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b="1" kern="0">
                <a:solidFill>
                  <a:sysClr val="windowText" lastClr="000000"/>
                </a:solidFill>
                <a:latin typeface="標楷體" pitchFamily="65" charset="-120"/>
                <a:cs typeface="Apple LiGothic Medium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713159" y="1628801"/>
            <a:ext cx="1237513" cy="391487"/>
            <a:chOff x="7713159" y="1628801"/>
            <a:chExt cx="1237513" cy="391487"/>
          </a:xfrm>
        </p:grpSpPr>
        <p:sp>
          <p:nvSpPr>
            <p:cNvPr id="37" name="五角星形 36"/>
            <p:cNvSpPr/>
            <p:nvPr/>
          </p:nvSpPr>
          <p:spPr bwMode="auto">
            <a:xfrm>
              <a:off x="7713159" y="1784560"/>
              <a:ext cx="265194" cy="235728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808416" y="1628801"/>
              <a:ext cx="114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基隆分公司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6025273" y="1628800"/>
            <a:ext cx="1388171" cy="307777"/>
            <a:chOff x="6025273" y="1628800"/>
            <a:chExt cx="1388171" cy="307777"/>
          </a:xfrm>
        </p:grpSpPr>
        <p:sp>
          <p:nvSpPr>
            <p:cNvPr id="36" name="五角星形 35"/>
            <p:cNvSpPr/>
            <p:nvPr/>
          </p:nvSpPr>
          <p:spPr bwMode="auto">
            <a:xfrm>
              <a:off x="7215444" y="1716047"/>
              <a:ext cx="198000" cy="180000"/>
            </a:xfrm>
            <a:prstGeom prst="star5">
              <a:avLst/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025273" y="1628800"/>
              <a:ext cx="1308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臺北港營運處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7727635" y="2509821"/>
            <a:ext cx="1308861" cy="551831"/>
            <a:chOff x="7727635" y="2509821"/>
            <a:chExt cx="1308861" cy="551831"/>
          </a:xfrm>
        </p:grpSpPr>
        <p:sp>
          <p:nvSpPr>
            <p:cNvPr id="40" name="五角星形 39"/>
            <p:cNvSpPr/>
            <p:nvPr/>
          </p:nvSpPr>
          <p:spPr bwMode="auto">
            <a:xfrm>
              <a:off x="7954011" y="2509821"/>
              <a:ext cx="198000" cy="180000"/>
            </a:xfrm>
            <a:prstGeom prst="star5">
              <a:avLst/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727635" y="2753875"/>
              <a:ext cx="1308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蘇澳港營運處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854029" y="2848753"/>
            <a:ext cx="1379131" cy="340114"/>
            <a:chOff x="4854029" y="2848753"/>
            <a:chExt cx="1379131" cy="340114"/>
          </a:xfrm>
        </p:grpSpPr>
        <p:sp>
          <p:nvSpPr>
            <p:cNvPr id="42" name="五角星形 41"/>
            <p:cNvSpPr/>
            <p:nvPr/>
          </p:nvSpPr>
          <p:spPr bwMode="auto">
            <a:xfrm>
              <a:off x="5967966" y="2953139"/>
              <a:ext cx="265194" cy="235728"/>
            </a:xfrm>
            <a:prstGeom prst="star5">
              <a:avLst/>
            </a:prstGeom>
            <a:solidFill>
              <a:srgbClr val="993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854029" y="2848753"/>
              <a:ext cx="114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臺中分公司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7544653" y="3545705"/>
            <a:ext cx="1296175" cy="366129"/>
            <a:chOff x="7544653" y="3545705"/>
            <a:chExt cx="1296175" cy="366129"/>
          </a:xfrm>
        </p:grpSpPr>
        <p:sp>
          <p:nvSpPr>
            <p:cNvPr id="44" name="五角星形 43"/>
            <p:cNvSpPr/>
            <p:nvPr/>
          </p:nvSpPr>
          <p:spPr bwMode="auto">
            <a:xfrm>
              <a:off x="7544653" y="3545705"/>
              <a:ext cx="265194" cy="235728"/>
            </a:xfrm>
            <a:prstGeom prst="star5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698572" y="3604057"/>
              <a:ext cx="114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花蓮分公司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4514288" y="5362575"/>
            <a:ext cx="1330472" cy="329293"/>
            <a:chOff x="4514288" y="5362575"/>
            <a:chExt cx="1330472" cy="329293"/>
          </a:xfrm>
        </p:grpSpPr>
        <p:sp>
          <p:nvSpPr>
            <p:cNvPr id="46" name="五角星形 45"/>
            <p:cNvSpPr/>
            <p:nvPr/>
          </p:nvSpPr>
          <p:spPr bwMode="auto">
            <a:xfrm>
              <a:off x="5579566" y="5362575"/>
              <a:ext cx="265194" cy="235728"/>
            </a:xfrm>
            <a:prstGeom prst="star5">
              <a:avLst/>
            </a:prstGeom>
            <a:solidFill>
              <a:schemeClr val="tx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514288" y="5384091"/>
              <a:ext cx="114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高雄分公司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4405742" y="4757737"/>
            <a:ext cx="1308861" cy="503842"/>
            <a:chOff x="4405742" y="4757737"/>
            <a:chExt cx="1308861" cy="503842"/>
          </a:xfrm>
        </p:grpSpPr>
        <p:sp>
          <p:nvSpPr>
            <p:cNvPr id="48" name="五角星形 47"/>
            <p:cNvSpPr/>
            <p:nvPr/>
          </p:nvSpPr>
          <p:spPr bwMode="auto">
            <a:xfrm>
              <a:off x="5383469" y="4757737"/>
              <a:ext cx="198000" cy="180000"/>
            </a:xfrm>
            <a:prstGeom prst="star5">
              <a:avLst/>
            </a:prstGeom>
            <a:solidFill>
              <a:schemeClr val="bg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405742" y="4953802"/>
              <a:ext cx="1308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安平港營運處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4775307" y="4193342"/>
            <a:ext cx="1308861" cy="524494"/>
            <a:chOff x="4775307" y="4193342"/>
            <a:chExt cx="1308861" cy="524494"/>
          </a:xfrm>
        </p:grpSpPr>
        <p:sp>
          <p:nvSpPr>
            <p:cNvPr id="50" name="五角星形 49"/>
            <p:cNvSpPr/>
            <p:nvPr/>
          </p:nvSpPr>
          <p:spPr bwMode="auto">
            <a:xfrm>
              <a:off x="5383469" y="4193342"/>
              <a:ext cx="198000" cy="180000"/>
            </a:xfrm>
            <a:prstGeom prst="star5">
              <a:avLst/>
            </a:prstGeom>
            <a:solidFill>
              <a:schemeClr val="bg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775307" y="4410059"/>
              <a:ext cx="1308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布袋管理處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8" t="73588" r="17340" b="19246"/>
          <a:stretch/>
        </p:blipFill>
        <p:spPr bwMode="auto">
          <a:xfrm>
            <a:off x="4715189" y="3856186"/>
            <a:ext cx="276972" cy="4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8" t="73588" r="17340" b="19246"/>
          <a:stretch/>
        </p:blipFill>
        <p:spPr bwMode="auto">
          <a:xfrm>
            <a:off x="4656412" y="4000661"/>
            <a:ext cx="276972" cy="4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8" t="73588" r="17340" b="19246"/>
          <a:stretch/>
        </p:blipFill>
        <p:spPr bwMode="auto">
          <a:xfrm>
            <a:off x="4632764" y="4107406"/>
            <a:ext cx="276972" cy="4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群組 91"/>
          <p:cNvGrpSpPr/>
          <p:nvPr/>
        </p:nvGrpSpPr>
        <p:grpSpPr>
          <a:xfrm>
            <a:off x="4405742" y="3818598"/>
            <a:ext cx="1102362" cy="494581"/>
            <a:chOff x="4405742" y="3818598"/>
            <a:chExt cx="1102362" cy="494581"/>
          </a:xfrm>
        </p:grpSpPr>
        <p:sp>
          <p:nvSpPr>
            <p:cNvPr id="77" name="五角星形 76"/>
            <p:cNvSpPr/>
            <p:nvPr/>
          </p:nvSpPr>
          <p:spPr bwMode="auto">
            <a:xfrm>
              <a:off x="4612383" y="4133179"/>
              <a:ext cx="198000" cy="180000"/>
            </a:xfrm>
            <a:prstGeom prst="star5">
              <a:avLst/>
            </a:prstGeom>
            <a:solidFill>
              <a:schemeClr val="bg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4405742" y="3818598"/>
              <a:ext cx="1102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馬公管理處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9" name="Group 17"/>
          <p:cNvGrpSpPr>
            <a:grpSpLocks/>
          </p:cNvGrpSpPr>
          <p:nvPr/>
        </p:nvGrpSpPr>
        <p:grpSpPr bwMode="auto">
          <a:xfrm>
            <a:off x="107503" y="3981347"/>
            <a:ext cx="4176566" cy="1095371"/>
            <a:chOff x="912" y="3036"/>
            <a:chExt cx="4103" cy="912"/>
          </a:xfrm>
        </p:grpSpPr>
        <p:sp>
          <p:nvSpPr>
            <p:cNvPr id="8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1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83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5881C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Text Box 22"/>
              <p:cNvSpPr txBox="1">
                <a:spLocks noChangeArrowheads="1"/>
              </p:cNvSpPr>
              <p:nvPr/>
            </p:nvSpPr>
            <p:spPr bwMode="gray">
              <a:xfrm>
                <a:off x="1045" y="3265"/>
                <a:ext cx="635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首長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2" name="Text Box 23"/>
            <p:cNvSpPr txBox="1">
              <a:spLocks noChangeArrowheads="1"/>
            </p:cNvSpPr>
            <p:nvPr/>
          </p:nvSpPr>
          <p:spPr bwMode="gray">
            <a:xfrm>
              <a:off x="1807" y="3166"/>
              <a:ext cx="320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董事長：張志清　先生</a:t>
              </a:r>
              <a:endPara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0" hangingPunct="0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總經理：李泰興　先生</a:t>
              </a:r>
              <a:endPara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686028" y="5155588"/>
            <a:ext cx="974626" cy="307777"/>
            <a:chOff x="5686028" y="5155588"/>
            <a:chExt cx="974626" cy="307777"/>
          </a:xfrm>
        </p:grpSpPr>
        <p:sp>
          <p:nvSpPr>
            <p:cNvPr id="86" name="五角星形 85"/>
            <p:cNvSpPr/>
            <p:nvPr/>
          </p:nvSpPr>
          <p:spPr bwMode="auto">
            <a:xfrm>
              <a:off x="5686028" y="5162525"/>
              <a:ext cx="288000" cy="288000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5891766" y="5155588"/>
              <a:ext cx="768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總公司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365125"/>
          </a:xfrm>
        </p:spPr>
        <p:txBody>
          <a:bodyPr/>
          <a:lstStyle/>
          <a:p>
            <a:fld id="{4601F9DB-BC81-475F-8888-027273B8EA30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3" name="Oval 7"/>
          <p:cNvSpPr/>
          <p:nvPr/>
        </p:nvSpPr>
        <p:spPr>
          <a:xfrm>
            <a:off x="6101575" y="2365889"/>
            <a:ext cx="1847088" cy="2307481"/>
          </a:xfrm>
          <a:custGeom>
            <a:avLst/>
            <a:gdLst>
              <a:gd name="connsiteX0" fmla="*/ 1845966 w 1847088"/>
              <a:gd name="connsiteY0" fmla="*/ 0 h 2307481"/>
              <a:gd name="connsiteX1" fmla="*/ 1847088 w 1847088"/>
              <a:gd name="connsiteY1" fmla="*/ 124617 h 2307481"/>
              <a:gd name="connsiteX2" fmla="*/ 1847088 w 1847088"/>
              <a:gd name="connsiteY2" fmla="*/ 2307481 h 2307481"/>
              <a:gd name="connsiteX3" fmla="*/ 518606 w 1847088"/>
              <a:gd name="connsiteY3" fmla="*/ 2307481 h 2307481"/>
              <a:gd name="connsiteX4" fmla="*/ 0 w 1847088"/>
              <a:gd name="connsiteY4" fmla="*/ 2202200 h 2307481"/>
              <a:gd name="connsiteX5" fmla="*/ 0 w 1847088"/>
              <a:gd name="connsiteY5" fmla="*/ 816332 h 2307481"/>
              <a:gd name="connsiteX6" fmla="*/ 8297 w 1847088"/>
              <a:gd name="connsiteY6" fmla="*/ 803205 h 2307481"/>
              <a:gd name="connsiteX7" fmla="*/ 1845966 w 1847088"/>
              <a:gd name="connsiteY7" fmla="*/ 0 h 230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088" h="2307481">
                <a:moveTo>
                  <a:pt x="1845966" y="0"/>
                </a:moveTo>
                <a:lnTo>
                  <a:pt x="1847088" y="124617"/>
                </a:lnTo>
                <a:lnTo>
                  <a:pt x="1847088" y="2307481"/>
                </a:lnTo>
                <a:lnTo>
                  <a:pt x="518606" y="2307481"/>
                </a:lnTo>
                <a:lnTo>
                  <a:pt x="0" y="2202200"/>
                </a:lnTo>
                <a:lnTo>
                  <a:pt x="0" y="816332"/>
                </a:lnTo>
                <a:lnTo>
                  <a:pt x="8297" y="803205"/>
                </a:lnTo>
                <a:cubicBezTo>
                  <a:pt x="489695" y="1201914"/>
                  <a:pt x="1101973" y="96852"/>
                  <a:pt x="1845966" y="0"/>
                </a:cubicBezTo>
                <a:close/>
              </a:path>
            </a:pathLst>
          </a:custGeom>
          <a:gradFill>
            <a:gsLst>
              <a:gs pos="0">
                <a:srgbClr val="E8323F"/>
              </a:gs>
              <a:gs pos="100000">
                <a:srgbClr val="FF0000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14"/>
          <p:cNvSpPr/>
          <p:nvPr/>
        </p:nvSpPr>
        <p:spPr>
          <a:xfrm>
            <a:off x="2414238" y="3173110"/>
            <a:ext cx="1847088" cy="3010418"/>
          </a:xfrm>
          <a:custGeom>
            <a:avLst/>
            <a:gdLst/>
            <a:ahLst/>
            <a:cxnLst/>
            <a:rect l="l" t="t" r="r" b="b"/>
            <a:pathLst>
              <a:path w="1847088" h="3010418">
                <a:moveTo>
                  <a:pt x="1847088" y="0"/>
                </a:moveTo>
                <a:lnTo>
                  <a:pt x="1847088" y="3010418"/>
                </a:lnTo>
                <a:lnTo>
                  <a:pt x="0" y="3010418"/>
                </a:lnTo>
                <a:lnTo>
                  <a:pt x="0" y="2217293"/>
                </a:lnTo>
                <a:cubicBezTo>
                  <a:pt x="196868" y="2064304"/>
                  <a:pt x="389169" y="1885914"/>
                  <a:pt x="575414" y="1679240"/>
                </a:cubicBezTo>
                <a:cubicBezTo>
                  <a:pt x="1029843" y="1174967"/>
                  <a:pt x="1402408" y="468456"/>
                  <a:pt x="1847088" y="0"/>
                </a:cubicBezTo>
                <a:close/>
              </a:path>
            </a:pathLst>
          </a:custGeom>
          <a:gradFill>
            <a:gsLst>
              <a:gs pos="44000">
                <a:srgbClr val="5881C1"/>
              </a:gs>
              <a:gs pos="100000">
                <a:srgbClr val="5881C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15"/>
          <p:cNvSpPr/>
          <p:nvPr/>
        </p:nvSpPr>
        <p:spPr>
          <a:xfrm>
            <a:off x="4261326" y="2678270"/>
            <a:ext cx="1847088" cy="3505259"/>
          </a:xfrm>
          <a:custGeom>
            <a:avLst/>
            <a:gdLst/>
            <a:ahLst/>
            <a:cxnLst/>
            <a:rect l="l" t="t" r="r" b="b"/>
            <a:pathLst>
              <a:path w="1847088" h="3505259">
                <a:moveTo>
                  <a:pt x="964886" y="58"/>
                </a:moveTo>
                <a:cubicBezTo>
                  <a:pt x="1353180" y="4150"/>
                  <a:pt x="1591544" y="213043"/>
                  <a:pt x="1847088" y="492418"/>
                </a:cubicBezTo>
                <a:lnTo>
                  <a:pt x="1847088" y="3505259"/>
                </a:lnTo>
                <a:lnTo>
                  <a:pt x="0" y="3505259"/>
                </a:lnTo>
                <a:lnTo>
                  <a:pt x="0" y="494841"/>
                </a:lnTo>
                <a:cubicBezTo>
                  <a:pt x="279765" y="197749"/>
                  <a:pt x="588752" y="-3905"/>
                  <a:pt x="964886" y="58"/>
                </a:cubicBezTo>
                <a:close/>
              </a:path>
            </a:pathLst>
          </a:custGeom>
          <a:gradFill>
            <a:gsLst>
              <a:gs pos="54000">
                <a:schemeClr val="accent6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7"/>
          <p:cNvSpPr/>
          <p:nvPr/>
        </p:nvSpPr>
        <p:spPr>
          <a:xfrm>
            <a:off x="6101575" y="3163208"/>
            <a:ext cx="1847088" cy="3020321"/>
          </a:xfrm>
          <a:custGeom>
            <a:avLst/>
            <a:gdLst/>
            <a:ahLst/>
            <a:cxnLst/>
            <a:rect l="l" t="t" r="r" b="b"/>
            <a:pathLst>
              <a:path w="1847088" h="3020321">
                <a:moveTo>
                  <a:pt x="0" y="0"/>
                </a:moveTo>
                <a:cubicBezTo>
                  <a:pt x="386645" y="419241"/>
                  <a:pt x="809636" y="1001609"/>
                  <a:pt x="1847088" y="1282227"/>
                </a:cubicBezTo>
                <a:lnTo>
                  <a:pt x="1847088" y="1282242"/>
                </a:lnTo>
                <a:lnTo>
                  <a:pt x="1847088" y="3020321"/>
                </a:lnTo>
                <a:lnTo>
                  <a:pt x="0" y="3020321"/>
                </a:lnTo>
                <a:close/>
              </a:path>
            </a:pathLst>
          </a:custGeom>
          <a:gradFill>
            <a:gsLst>
              <a:gs pos="54000">
                <a:schemeClr val="accent6"/>
              </a:gs>
              <a:gs pos="100000">
                <a:schemeClr val="tx1">
                  <a:alpha val="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7"/>
          <p:cNvSpPr/>
          <p:nvPr/>
        </p:nvSpPr>
        <p:spPr>
          <a:xfrm>
            <a:off x="573989" y="5385024"/>
            <a:ext cx="1847088" cy="798504"/>
          </a:xfrm>
          <a:custGeom>
            <a:avLst/>
            <a:gdLst/>
            <a:ahLst/>
            <a:cxnLst/>
            <a:rect l="l" t="t" r="r" b="b"/>
            <a:pathLst>
              <a:path w="1847088" h="798504">
                <a:moveTo>
                  <a:pt x="1847088" y="0"/>
                </a:moveTo>
                <a:lnTo>
                  <a:pt x="1847088" y="798504"/>
                </a:lnTo>
                <a:lnTo>
                  <a:pt x="0" y="798504"/>
                </a:lnTo>
                <a:lnTo>
                  <a:pt x="0" y="776617"/>
                </a:lnTo>
                <a:lnTo>
                  <a:pt x="0" y="776616"/>
                </a:lnTo>
                <a:cubicBezTo>
                  <a:pt x="628914" y="692489"/>
                  <a:pt x="1258363" y="459955"/>
                  <a:pt x="1847088" y="0"/>
                </a:cubicBezTo>
                <a:close/>
              </a:path>
            </a:pathLst>
          </a:custGeom>
          <a:gradFill flip="none" rotWithShape="1">
            <a:gsLst>
              <a:gs pos="0">
                <a:srgbClr val="5881C1"/>
              </a:gs>
              <a:gs pos="100000">
                <a:srgbClr val="005CBF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7"/>
          <p:cNvSpPr/>
          <p:nvPr/>
        </p:nvSpPr>
        <p:spPr>
          <a:xfrm>
            <a:off x="573989" y="2678270"/>
            <a:ext cx="7374674" cy="3483370"/>
          </a:xfrm>
          <a:custGeom>
            <a:avLst/>
            <a:gdLst>
              <a:gd name="connsiteX0" fmla="*/ 0 w 1676400"/>
              <a:gd name="connsiteY0" fmla="*/ 865824 h 1731647"/>
              <a:gd name="connsiteX1" fmla="*/ 838200 w 1676400"/>
              <a:gd name="connsiteY1" fmla="*/ 0 h 1731647"/>
              <a:gd name="connsiteX2" fmla="*/ 1676400 w 1676400"/>
              <a:gd name="connsiteY2" fmla="*/ 865824 h 1731647"/>
              <a:gd name="connsiteX3" fmla="*/ 838200 w 1676400"/>
              <a:gd name="connsiteY3" fmla="*/ 1731648 h 1731647"/>
              <a:gd name="connsiteX4" fmla="*/ 0 w 1676400"/>
              <a:gd name="connsiteY4" fmla="*/ 865824 h 1731647"/>
              <a:gd name="connsiteX0" fmla="*/ 838200 w 1676400"/>
              <a:gd name="connsiteY0" fmla="*/ 1731648 h 1823088"/>
              <a:gd name="connsiteX1" fmla="*/ 0 w 1676400"/>
              <a:gd name="connsiteY1" fmla="*/ 865824 h 1823088"/>
              <a:gd name="connsiteX2" fmla="*/ 838200 w 1676400"/>
              <a:gd name="connsiteY2" fmla="*/ 0 h 1823088"/>
              <a:gd name="connsiteX3" fmla="*/ 1676400 w 1676400"/>
              <a:gd name="connsiteY3" fmla="*/ 865824 h 1823088"/>
              <a:gd name="connsiteX4" fmla="*/ 929640 w 1676400"/>
              <a:gd name="connsiteY4" fmla="*/ 1823088 h 1823088"/>
              <a:gd name="connsiteX0" fmla="*/ 45180 w 5210054"/>
              <a:gd name="connsiteY0" fmla="*/ 2556839 h 2556839"/>
              <a:gd name="connsiteX1" fmla="*/ 3533654 w 5210054"/>
              <a:gd name="connsiteY1" fmla="*/ 865824 h 2556839"/>
              <a:gd name="connsiteX2" fmla="*/ 4371854 w 5210054"/>
              <a:gd name="connsiteY2" fmla="*/ 0 h 2556839"/>
              <a:gd name="connsiteX3" fmla="*/ 5210054 w 5210054"/>
              <a:gd name="connsiteY3" fmla="*/ 865824 h 2556839"/>
              <a:gd name="connsiteX4" fmla="*/ 4463294 w 521005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2651754 w 5164874"/>
              <a:gd name="connsiteY1" fmla="*/ 1180491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876435 h 2876435"/>
              <a:gd name="connsiteX1" fmla="*/ 2234503 w 5164874"/>
              <a:gd name="connsiteY1" fmla="*/ 1801928 h 2876435"/>
              <a:gd name="connsiteX2" fmla="*/ 4317797 w 5164874"/>
              <a:gd name="connsiteY2" fmla="*/ 0 h 2876435"/>
              <a:gd name="connsiteX3" fmla="*/ 5164874 w 5164874"/>
              <a:gd name="connsiteY3" fmla="*/ 1185420 h 2876435"/>
              <a:gd name="connsiteX4" fmla="*/ 4418114 w 5164874"/>
              <a:gd name="connsiteY4" fmla="*/ 2142684 h 2876435"/>
              <a:gd name="connsiteX0" fmla="*/ 0 w 5164874"/>
              <a:gd name="connsiteY0" fmla="*/ 2883790 h 2883790"/>
              <a:gd name="connsiteX1" fmla="*/ 2110216 w 5164874"/>
              <a:gd name="connsiteY1" fmla="*/ 1747140 h 2883790"/>
              <a:gd name="connsiteX2" fmla="*/ 4317797 w 5164874"/>
              <a:gd name="connsiteY2" fmla="*/ 7355 h 2883790"/>
              <a:gd name="connsiteX3" fmla="*/ 5164874 w 5164874"/>
              <a:gd name="connsiteY3" fmla="*/ 1192775 h 2883790"/>
              <a:gd name="connsiteX4" fmla="*/ 4418114 w 5164874"/>
              <a:gd name="connsiteY4" fmla="*/ 2150039 h 2883790"/>
              <a:gd name="connsiteX0" fmla="*/ 0 w 5164874"/>
              <a:gd name="connsiteY0" fmla="*/ 2857388 h 2857388"/>
              <a:gd name="connsiteX1" fmla="*/ 2110216 w 5164874"/>
              <a:gd name="connsiteY1" fmla="*/ 1720738 h 2857388"/>
              <a:gd name="connsiteX2" fmla="*/ 4442085 w 5164874"/>
              <a:gd name="connsiteY2" fmla="*/ 7586 h 2857388"/>
              <a:gd name="connsiteX3" fmla="*/ 5164874 w 5164874"/>
              <a:gd name="connsiteY3" fmla="*/ 1166373 h 2857388"/>
              <a:gd name="connsiteX4" fmla="*/ 4418114 w 5164874"/>
              <a:gd name="connsiteY4" fmla="*/ 2123637 h 2857388"/>
              <a:gd name="connsiteX0" fmla="*/ 0 w 5963864"/>
              <a:gd name="connsiteY0" fmla="*/ 2866842 h 2866842"/>
              <a:gd name="connsiteX1" fmla="*/ 2110216 w 5963864"/>
              <a:gd name="connsiteY1" fmla="*/ 1730192 h 2866842"/>
              <a:gd name="connsiteX2" fmla="*/ 4442085 w 5963864"/>
              <a:gd name="connsiteY2" fmla="*/ 17040 h 2866842"/>
              <a:gd name="connsiteX3" fmla="*/ 5963864 w 5963864"/>
              <a:gd name="connsiteY3" fmla="*/ 971640 h 2866842"/>
              <a:gd name="connsiteX4" fmla="*/ 4418114 w 5963864"/>
              <a:gd name="connsiteY4" fmla="*/ 2133091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6957128"/>
              <a:gd name="connsiteY0" fmla="*/ 2866842 h 2866842"/>
              <a:gd name="connsiteX1" fmla="*/ 2110216 w 6957128"/>
              <a:gd name="connsiteY1" fmla="*/ 1730192 h 2866842"/>
              <a:gd name="connsiteX2" fmla="*/ 4442085 w 6957128"/>
              <a:gd name="connsiteY2" fmla="*/ 17040 h 2866842"/>
              <a:gd name="connsiteX3" fmla="*/ 5963864 w 6957128"/>
              <a:gd name="connsiteY3" fmla="*/ 971640 h 2866842"/>
              <a:gd name="connsiteX4" fmla="*/ 6957128 w 6957128"/>
              <a:gd name="connsiteY4" fmla="*/ 1458388 h 2866842"/>
              <a:gd name="connsiteX0" fmla="*/ 0 w 6957128"/>
              <a:gd name="connsiteY0" fmla="*/ 2879635 h 2879635"/>
              <a:gd name="connsiteX1" fmla="*/ 2110216 w 6957128"/>
              <a:gd name="connsiteY1" fmla="*/ 1742985 h 2879635"/>
              <a:gd name="connsiteX2" fmla="*/ 4442085 w 6957128"/>
              <a:gd name="connsiteY2" fmla="*/ 29833 h 2879635"/>
              <a:gd name="connsiteX3" fmla="*/ 5448220 w 6957128"/>
              <a:gd name="connsiteY3" fmla="*/ 677663 h 2879635"/>
              <a:gd name="connsiteX4" fmla="*/ 5963864 w 6957128"/>
              <a:gd name="connsiteY4" fmla="*/ 984433 h 2879635"/>
              <a:gd name="connsiteX5" fmla="*/ 6957128 w 6957128"/>
              <a:gd name="connsiteY5" fmla="*/ 1471181 h 2879635"/>
              <a:gd name="connsiteX0" fmla="*/ 0 w 6957128"/>
              <a:gd name="connsiteY0" fmla="*/ 2888186 h 2888186"/>
              <a:gd name="connsiteX1" fmla="*/ 2110216 w 6957128"/>
              <a:gd name="connsiteY1" fmla="*/ 1751536 h 2888186"/>
              <a:gd name="connsiteX2" fmla="*/ 4388819 w 6957128"/>
              <a:gd name="connsiteY2" fmla="*/ 29506 h 2888186"/>
              <a:gd name="connsiteX3" fmla="*/ 5448220 w 6957128"/>
              <a:gd name="connsiteY3" fmla="*/ 686214 h 2888186"/>
              <a:gd name="connsiteX4" fmla="*/ 5963864 w 6957128"/>
              <a:gd name="connsiteY4" fmla="*/ 992984 h 2888186"/>
              <a:gd name="connsiteX5" fmla="*/ 6957128 w 6957128"/>
              <a:gd name="connsiteY5" fmla="*/ 1479732 h 2888186"/>
              <a:gd name="connsiteX0" fmla="*/ 0 w 6957128"/>
              <a:gd name="connsiteY0" fmla="*/ 2858866 h 2858866"/>
              <a:gd name="connsiteX1" fmla="*/ 2110216 w 6957128"/>
              <a:gd name="connsiteY1" fmla="*/ 1722216 h 2858866"/>
              <a:gd name="connsiteX2" fmla="*/ 4388819 w 6957128"/>
              <a:gd name="connsiteY2" fmla="*/ 186 h 2858866"/>
              <a:gd name="connsiteX3" fmla="*/ 5448220 w 6957128"/>
              <a:gd name="connsiteY3" fmla="*/ 656894 h 2858866"/>
              <a:gd name="connsiteX4" fmla="*/ 5963864 w 6957128"/>
              <a:gd name="connsiteY4" fmla="*/ 963664 h 2858866"/>
              <a:gd name="connsiteX5" fmla="*/ 6957128 w 6957128"/>
              <a:gd name="connsiteY5" fmla="*/ 1450412 h 2858866"/>
              <a:gd name="connsiteX0" fmla="*/ 0 w 6957128"/>
              <a:gd name="connsiteY0" fmla="*/ 2871449 h 2871449"/>
              <a:gd name="connsiteX1" fmla="*/ 2110216 w 6957128"/>
              <a:gd name="connsiteY1" fmla="*/ 1734799 h 2871449"/>
              <a:gd name="connsiteX2" fmla="*/ 4388819 w 6957128"/>
              <a:gd name="connsiteY2" fmla="*/ 12769 h 2871449"/>
              <a:gd name="connsiteX3" fmla="*/ 5963864 w 6957128"/>
              <a:gd name="connsiteY3" fmla="*/ 976247 h 2871449"/>
              <a:gd name="connsiteX4" fmla="*/ 6957128 w 6957128"/>
              <a:gd name="connsiteY4" fmla="*/ 1462995 h 2871449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94 h 2858694"/>
              <a:gd name="connsiteX1" fmla="*/ 2278891 w 6957128"/>
              <a:gd name="connsiteY1" fmla="*/ 1784188 h 2858694"/>
              <a:gd name="connsiteX2" fmla="*/ 4388819 w 6957128"/>
              <a:gd name="connsiteY2" fmla="*/ 14 h 2858694"/>
              <a:gd name="connsiteX3" fmla="*/ 5963864 w 6957128"/>
              <a:gd name="connsiteY3" fmla="*/ 963492 h 2858694"/>
              <a:gd name="connsiteX4" fmla="*/ 6957128 w 6957128"/>
              <a:gd name="connsiteY4" fmla="*/ 1450240 h 2858694"/>
              <a:gd name="connsiteX0" fmla="*/ 0 w 6957128"/>
              <a:gd name="connsiteY0" fmla="*/ 2858696 h 2858696"/>
              <a:gd name="connsiteX1" fmla="*/ 2278891 w 6957128"/>
              <a:gd name="connsiteY1" fmla="*/ 1784190 h 2858696"/>
              <a:gd name="connsiteX2" fmla="*/ 4388819 w 6957128"/>
              <a:gd name="connsiteY2" fmla="*/ 16 h 2858696"/>
              <a:gd name="connsiteX3" fmla="*/ 5963864 w 6957128"/>
              <a:gd name="connsiteY3" fmla="*/ 963494 h 2858696"/>
              <a:gd name="connsiteX4" fmla="*/ 6957128 w 6957128"/>
              <a:gd name="connsiteY4" fmla="*/ 1450242 h 2858696"/>
              <a:gd name="connsiteX0" fmla="*/ 0 w 6957128"/>
              <a:gd name="connsiteY0" fmla="*/ 2860548 h 2860548"/>
              <a:gd name="connsiteX1" fmla="*/ 2278891 w 6957128"/>
              <a:gd name="connsiteY1" fmla="*/ 1786042 h 2860548"/>
              <a:gd name="connsiteX2" fmla="*/ 4388819 w 6957128"/>
              <a:gd name="connsiteY2" fmla="*/ 1868 h 2860548"/>
              <a:gd name="connsiteX3" fmla="*/ 6957128 w 6957128"/>
              <a:gd name="connsiteY3" fmla="*/ 1452094 h 2860548"/>
              <a:gd name="connsiteX0" fmla="*/ 0 w 6957128"/>
              <a:gd name="connsiteY0" fmla="*/ 2860619 h 2860619"/>
              <a:gd name="connsiteX1" fmla="*/ 2278891 w 6957128"/>
              <a:gd name="connsiteY1" fmla="*/ 1786113 h 2860619"/>
              <a:gd name="connsiteX2" fmla="*/ 4388819 w 6957128"/>
              <a:gd name="connsiteY2" fmla="*/ 1939 h 2860619"/>
              <a:gd name="connsiteX3" fmla="*/ 6957128 w 6957128"/>
              <a:gd name="connsiteY3" fmla="*/ 1452165 h 2860619"/>
              <a:gd name="connsiteX0" fmla="*/ 0 w 6957128"/>
              <a:gd name="connsiteY0" fmla="*/ 2860634 h 2860634"/>
              <a:gd name="connsiteX1" fmla="*/ 2278891 w 6957128"/>
              <a:gd name="connsiteY1" fmla="*/ 1786128 h 2860634"/>
              <a:gd name="connsiteX2" fmla="*/ 4388819 w 6957128"/>
              <a:gd name="connsiteY2" fmla="*/ 1954 h 2860634"/>
              <a:gd name="connsiteX3" fmla="*/ 6957128 w 6957128"/>
              <a:gd name="connsiteY3" fmla="*/ 1452180 h 2860634"/>
              <a:gd name="connsiteX0" fmla="*/ 0 w 6957128"/>
              <a:gd name="connsiteY0" fmla="*/ 2858747 h 2858747"/>
              <a:gd name="connsiteX1" fmla="*/ 2278891 w 6957128"/>
              <a:gd name="connsiteY1" fmla="*/ 1784241 h 2858747"/>
              <a:gd name="connsiteX2" fmla="*/ 4388819 w 6957128"/>
              <a:gd name="connsiteY2" fmla="*/ 67 h 2858747"/>
              <a:gd name="connsiteX3" fmla="*/ 6957128 w 6957128"/>
              <a:gd name="connsiteY3" fmla="*/ 1450293 h 2858747"/>
              <a:gd name="connsiteX0" fmla="*/ 0 w 6957128"/>
              <a:gd name="connsiteY0" fmla="*/ 2858723 h 2858723"/>
              <a:gd name="connsiteX1" fmla="*/ 2278891 w 6957128"/>
              <a:gd name="connsiteY1" fmla="*/ 1784217 h 2858723"/>
              <a:gd name="connsiteX2" fmla="*/ 4388819 w 6957128"/>
              <a:gd name="connsiteY2" fmla="*/ 43 h 2858723"/>
              <a:gd name="connsiteX3" fmla="*/ 6957128 w 6957128"/>
              <a:gd name="connsiteY3" fmla="*/ 1450269 h 2858723"/>
              <a:gd name="connsiteX0" fmla="*/ 0 w 6957128"/>
              <a:gd name="connsiteY0" fmla="*/ 2858721 h 2858721"/>
              <a:gd name="connsiteX1" fmla="*/ 2278891 w 6957128"/>
              <a:gd name="connsiteY1" fmla="*/ 1784215 h 2858721"/>
              <a:gd name="connsiteX2" fmla="*/ 4388819 w 6957128"/>
              <a:gd name="connsiteY2" fmla="*/ 41 h 2858721"/>
              <a:gd name="connsiteX3" fmla="*/ 6957128 w 6957128"/>
              <a:gd name="connsiteY3" fmla="*/ 1450267 h 2858721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4" fmla="*/ 0 w 6957128"/>
              <a:gd name="connsiteY4" fmla="*/ 2858727 h 2858727"/>
              <a:gd name="connsiteX0" fmla="*/ 0 w 6957328"/>
              <a:gd name="connsiteY0" fmla="*/ 2858727 h 2858727"/>
              <a:gd name="connsiteX1" fmla="*/ 2278891 w 6957328"/>
              <a:gd name="connsiteY1" fmla="*/ 1784221 h 2858727"/>
              <a:gd name="connsiteX2" fmla="*/ 4388819 w 6957328"/>
              <a:gd name="connsiteY2" fmla="*/ 47 h 2858727"/>
              <a:gd name="connsiteX3" fmla="*/ 6957128 w 6957328"/>
              <a:gd name="connsiteY3" fmla="*/ 1450273 h 2858727"/>
              <a:gd name="connsiteX4" fmla="*/ 4261321 w 6957328"/>
              <a:gd name="connsiteY4" fmla="*/ 1998140 h 2858727"/>
              <a:gd name="connsiteX5" fmla="*/ 0 w 6957328"/>
              <a:gd name="connsiteY5" fmla="*/ 2858727 h 2858727"/>
              <a:gd name="connsiteX0" fmla="*/ 0 w 6957328"/>
              <a:gd name="connsiteY0" fmla="*/ 2858727 h 2858727"/>
              <a:gd name="connsiteX1" fmla="*/ 2278891 w 6957328"/>
              <a:gd name="connsiteY1" fmla="*/ 1784221 h 2858727"/>
              <a:gd name="connsiteX2" fmla="*/ 4388819 w 6957328"/>
              <a:gd name="connsiteY2" fmla="*/ 47 h 2858727"/>
              <a:gd name="connsiteX3" fmla="*/ 6957128 w 6957328"/>
              <a:gd name="connsiteY3" fmla="*/ 1450273 h 2858727"/>
              <a:gd name="connsiteX4" fmla="*/ 4261321 w 6957328"/>
              <a:gd name="connsiteY4" fmla="*/ 1998140 h 2858727"/>
              <a:gd name="connsiteX5" fmla="*/ 2420348 w 6957328"/>
              <a:gd name="connsiteY5" fmla="*/ 2373354 h 2858727"/>
              <a:gd name="connsiteX6" fmla="*/ 0 w 6957328"/>
              <a:gd name="connsiteY6" fmla="*/ 2858727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4" fmla="*/ 4860953 w 6957128"/>
              <a:gd name="connsiteY4" fmla="*/ 1851715 h 2858727"/>
              <a:gd name="connsiteX5" fmla="*/ 4261321 w 6957128"/>
              <a:gd name="connsiteY5" fmla="*/ 1998140 h 2858727"/>
              <a:gd name="connsiteX6" fmla="*/ 2420348 w 6957128"/>
              <a:gd name="connsiteY6" fmla="*/ 2373354 h 2858727"/>
              <a:gd name="connsiteX7" fmla="*/ 0 w 6957128"/>
              <a:gd name="connsiteY7" fmla="*/ 2858727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4" fmla="*/ 4261321 w 6957128"/>
              <a:gd name="connsiteY4" fmla="*/ 1998140 h 2858727"/>
              <a:gd name="connsiteX5" fmla="*/ 2420348 w 6957128"/>
              <a:gd name="connsiteY5" fmla="*/ 2373354 h 2858727"/>
              <a:gd name="connsiteX6" fmla="*/ 0 w 6957128"/>
              <a:gd name="connsiteY6" fmla="*/ 2858727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4" fmla="*/ 4261321 w 6957128"/>
              <a:gd name="connsiteY4" fmla="*/ 1998140 h 2858727"/>
              <a:gd name="connsiteX5" fmla="*/ 0 w 6957128"/>
              <a:gd name="connsiteY5" fmla="*/ 2858727 h 2858727"/>
              <a:gd name="connsiteX0" fmla="*/ 0 w 7038562"/>
              <a:gd name="connsiteY0" fmla="*/ 2858727 h 3288510"/>
              <a:gd name="connsiteX1" fmla="*/ 2278891 w 7038562"/>
              <a:gd name="connsiteY1" fmla="*/ 1784221 h 3288510"/>
              <a:gd name="connsiteX2" fmla="*/ 4388819 w 7038562"/>
              <a:gd name="connsiteY2" fmla="*/ 47 h 3288510"/>
              <a:gd name="connsiteX3" fmla="*/ 6957128 w 7038562"/>
              <a:gd name="connsiteY3" fmla="*/ 1450273 h 3288510"/>
              <a:gd name="connsiteX4" fmla="*/ 7038562 w 7038562"/>
              <a:gd name="connsiteY4" fmla="*/ 3288510 h 3288510"/>
              <a:gd name="connsiteX5" fmla="*/ 0 w 7038562"/>
              <a:gd name="connsiteY5" fmla="*/ 2858727 h 3288510"/>
              <a:gd name="connsiteX0" fmla="*/ 0 w 7038562"/>
              <a:gd name="connsiteY0" fmla="*/ 2858727 h 3288510"/>
              <a:gd name="connsiteX1" fmla="*/ 2278891 w 7038562"/>
              <a:gd name="connsiteY1" fmla="*/ 1784221 h 3288510"/>
              <a:gd name="connsiteX2" fmla="*/ 4388819 w 7038562"/>
              <a:gd name="connsiteY2" fmla="*/ 47 h 3288510"/>
              <a:gd name="connsiteX3" fmla="*/ 6957128 w 7038562"/>
              <a:gd name="connsiteY3" fmla="*/ 1450273 h 3288510"/>
              <a:gd name="connsiteX4" fmla="*/ 7038562 w 7038562"/>
              <a:gd name="connsiteY4" fmla="*/ 3288510 h 3288510"/>
              <a:gd name="connsiteX5" fmla="*/ 1052767 w 7038562"/>
              <a:gd name="connsiteY5" fmla="*/ 2931599 h 3288510"/>
              <a:gd name="connsiteX6" fmla="*/ 0 w 7038562"/>
              <a:gd name="connsiteY6" fmla="*/ 2858727 h 3288510"/>
              <a:gd name="connsiteX0" fmla="*/ 609369 w 7647931"/>
              <a:gd name="connsiteY0" fmla="*/ 2858727 h 3380025"/>
              <a:gd name="connsiteX1" fmla="*/ 2888260 w 7647931"/>
              <a:gd name="connsiteY1" fmla="*/ 1784221 h 3380025"/>
              <a:gd name="connsiteX2" fmla="*/ 4998188 w 7647931"/>
              <a:gd name="connsiteY2" fmla="*/ 47 h 3380025"/>
              <a:gd name="connsiteX3" fmla="*/ 7566497 w 7647931"/>
              <a:gd name="connsiteY3" fmla="*/ 1450273 h 3380025"/>
              <a:gd name="connsiteX4" fmla="*/ 7647931 w 7647931"/>
              <a:gd name="connsiteY4" fmla="*/ 3288510 h 3380025"/>
              <a:gd name="connsiteX5" fmla="*/ 0 w 7647931"/>
              <a:gd name="connsiteY5" fmla="*/ 3380025 h 3380025"/>
              <a:gd name="connsiteX6" fmla="*/ 609369 w 7647931"/>
              <a:gd name="connsiteY6" fmla="*/ 2858727 h 3380025"/>
              <a:gd name="connsiteX0" fmla="*/ 609369 w 7647931"/>
              <a:gd name="connsiteY0" fmla="*/ 2858727 h 3380025"/>
              <a:gd name="connsiteX1" fmla="*/ 2888260 w 7647931"/>
              <a:gd name="connsiteY1" fmla="*/ 1784221 h 3380025"/>
              <a:gd name="connsiteX2" fmla="*/ 4998188 w 7647931"/>
              <a:gd name="connsiteY2" fmla="*/ 47 h 3380025"/>
              <a:gd name="connsiteX3" fmla="*/ 7566497 w 7647931"/>
              <a:gd name="connsiteY3" fmla="*/ 1450273 h 3380025"/>
              <a:gd name="connsiteX4" fmla="*/ 7647931 w 7647931"/>
              <a:gd name="connsiteY4" fmla="*/ 3288510 h 3380025"/>
              <a:gd name="connsiteX5" fmla="*/ 0 w 7647931"/>
              <a:gd name="connsiteY5" fmla="*/ 3380025 h 3380025"/>
              <a:gd name="connsiteX6" fmla="*/ 609369 w 7647931"/>
              <a:gd name="connsiteY6" fmla="*/ 2858727 h 3380025"/>
              <a:gd name="connsiteX0" fmla="*/ 609369 w 7647931"/>
              <a:gd name="connsiteY0" fmla="*/ 2858727 h 3380025"/>
              <a:gd name="connsiteX1" fmla="*/ 2888260 w 7647931"/>
              <a:gd name="connsiteY1" fmla="*/ 1784221 h 3380025"/>
              <a:gd name="connsiteX2" fmla="*/ 4998188 w 7647931"/>
              <a:gd name="connsiteY2" fmla="*/ 47 h 3380025"/>
              <a:gd name="connsiteX3" fmla="*/ 7566497 w 7647931"/>
              <a:gd name="connsiteY3" fmla="*/ 1450273 h 3380025"/>
              <a:gd name="connsiteX4" fmla="*/ 7647931 w 7647931"/>
              <a:gd name="connsiteY4" fmla="*/ 3288510 h 3380025"/>
              <a:gd name="connsiteX5" fmla="*/ 0 w 7647931"/>
              <a:gd name="connsiteY5" fmla="*/ 3380025 h 3380025"/>
              <a:gd name="connsiteX6" fmla="*/ 609369 w 7647931"/>
              <a:gd name="connsiteY6" fmla="*/ 2858727 h 3380025"/>
              <a:gd name="connsiteX0" fmla="*/ 609369 w 7647931"/>
              <a:gd name="connsiteY0" fmla="*/ 2858727 h 3380025"/>
              <a:gd name="connsiteX1" fmla="*/ 2888260 w 7647931"/>
              <a:gd name="connsiteY1" fmla="*/ 1784221 h 3380025"/>
              <a:gd name="connsiteX2" fmla="*/ 4998188 w 7647931"/>
              <a:gd name="connsiteY2" fmla="*/ 47 h 3380025"/>
              <a:gd name="connsiteX3" fmla="*/ 7566497 w 7647931"/>
              <a:gd name="connsiteY3" fmla="*/ 1450273 h 3380025"/>
              <a:gd name="connsiteX4" fmla="*/ 7647931 w 7647931"/>
              <a:gd name="connsiteY4" fmla="*/ 3288510 h 3380025"/>
              <a:gd name="connsiteX5" fmla="*/ 0 w 7647931"/>
              <a:gd name="connsiteY5" fmla="*/ 3380025 h 3380025"/>
              <a:gd name="connsiteX6" fmla="*/ 609369 w 7647931"/>
              <a:gd name="connsiteY6" fmla="*/ 2858727 h 3380025"/>
              <a:gd name="connsiteX0" fmla="*/ 7647931 w 7734194"/>
              <a:gd name="connsiteY0" fmla="*/ 3288510 h 3380025"/>
              <a:gd name="connsiteX1" fmla="*/ 0 w 7734194"/>
              <a:gd name="connsiteY1" fmla="*/ 3380025 h 3380025"/>
              <a:gd name="connsiteX2" fmla="*/ 609369 w 7734194"/>
              <a:gd name="connsiteY2" fmla="*/ 2858727 h 3380025"/>
              <a:gd name="connsiteX3" fmla="*/ 2888260 w 7734194"/>
              <a:gd name="connsiteY3" fmla="*/ 1784221 h 3380025"/>
              <a:gd name="connsiteX4" fmla="*/ 4998188 w 7734194"/>
              <a:gd name="connsiteY4" fmla="*/ 47 h 3380025"/>
              <a:gd name="connsiteX5" fmla="*/ 7566497 w 7734194"/>
              <a:gd name="connsiteY5" fmla="*/ 1450273 h 3380025"/>
              <a:gd name="connsiteX6" fmla="*/ 7734194 w 7734194"/>
              <a:gd name="connsiteY6" fmla="*/ 3363553 h 3380025"/>
              <a:gd name="connsiteX0" fmla="*/ 7647931 w 7647931"/>
              <a:gd name="connsiteY0" fmla="*/ 3288510 h 3380025"/>
              <a:gd name="connsiteX1" fmla="*/ 0 w 7647931"/>
              <a:gd name="connsiteY1" fmla="*/ 3380025 h 3380025"/>
              <a:gd name="connsiteX2" fmla="*/ 609369 w 7647931"/>
              <a:gd name="connsiteY2" fmla="*/ 2858727 h 3380025"/>
              <a:gd name="connsiteX3" fmla="*/ 2888260 w 7647931"/>
              <a:gd name="connsiteY3" fmla="*/ 1784221 h 3380025"/>
              <a:gd name="connsiteX4" fmla="*/ 4998188 w 7647931"/>
              <a:gd name="connsiteY4" fmla="*/ 47 h 3380025"/>
              <a:gd name="connsiteX5" fmla="*/ 7566497 w 7647931"/>
              <a:gd name="connsiteY5" fmla="*/ 1450273 h 3380025"/>
              <a:gd name="connsiteX0" fmla="*/ 0 w 7566497"/>
              <a:gd name="connsiteY0" fmla="*/ 3380025 h 3380025"/>
              <a:gd name="connsiteX1" fmla="*/ 609369 w 7566497"/>
              <a:gd name="connsiteY1" fmla="*/ 2858727 h 3380025"/>
              <a:gd name="connsiteX2" fmla="*/ 2888260 w 7566497"/>
              <a:gd name="connsiteY2" fmla="*/ 1784221 h 3380025"/>
              <a:gd name="connsiteX3" fmla="*/ 4998188 w 7566497"/>
              <a:gd name="connsiteY3" fmla="*/ 47 h 3380025"/>
              <a:gd name="connsiteX4" fmla="*/ 7566497 w 7566497"/>
              <a:gd name="connsiteY4" fmla="*/ 1450273 h 3380025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128" h="2858727">
                <a:moveTo>
                  <a:pt x="0" y="2858727"/>
                </a:moveTo>
                <a:cubicBezTo>
                  <a:pt x="789222" y="2766887"/>
                  <a:pt x="1579339" y="2459536"/>
                  <a:pt x="2278891" y="1784221"/>
                </a:cubicBezTo>
                <a:cubicBezTo>
                  <a:pt x="2978443" y="1108906"/>
                  <a:pt x="3472354" y="-8355"/>
                  <a:pt x="4388819" y="47"/>
                </a:cubicBezTo>
                <a:cubicBezTo>
                  <a:pt x="5305284" y="8449"/>
                  <a:pt x="5336404" y="1068907"/>
                  <a:pt x="6957128" y="1450273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7"/>
          <p:cNvSpPr/>
          <p:nvPr/>
        </p:nvSpPr>
        <p:spPr>
          <a:xfrm>
            <a:off x="6109872" y="2373291"/>
            <a:ext cx="1822860" cy="882666"/>
          </a:xfrm>
          <a:custGeom>
            <a:avLst/>
            <a:gdLst>
              <a:gd name="connsiteX0" fmla="*/ 0 w 1676400"/>
              <a:gd name="connsiteY0" fmla="*/ 865824 h 1731647"/>
              <a:gd name="connsiteX1" fmla="*/ 838200 w 1676400"/>
              <a:gd name="connsiteY1" fmla="*/ 0 h 1731647"/>
              <a:gd name="connsiteX2" fmla="*/ 1676400 w 1676400"/>
              <a:gd name="connsiteY2" fmla="*/ 865824 h 1731647"/>
              <a:gd name="connsiteX3" fmla="*/ 838200 w 1676400"/>
              <a:gd name="connsiteY3" fmla="*/ 1731648 h 1731647"/>
              <a:gd name="connsiteX4" fmla="*/ 0 w 1676400"/>
              <a:gd name="connsiteY4" fmla="*/ 865824 h 1731647"/>
              <a:gd name="connsiteX0" fmla="*/ 838200 w 1676400"/>
              <a:gd name="connsiteY0" fmla="*/ 1731648 h 1823088"/>
              <a:gd name="connsiteX1" fmla="*/ 0 w 1676400"/>
              <a:gd name="connsiteY1" fmla="*/ 865824 h 1823088"/>
              <a:gd name="connsiteX2" fmla="*/ 838200 w 1676400"/>
              <a:gd name="connsiteY2" fmla="*/ 0 h 1823088"/>
              <a:gd name="connsiteX3" fmla="*/ 1676400 w 1676400"/>
              <a:gd name="connsiteY3" fmla="*/ 865824 h 1823088"/>
              <a:gd name="connsiteX4" fmla="*/ 929640 w 1676400"/>
              <a:gd name="connsiteY4" fmla="*/ 1823088 h 1823088"/>
              <a:gd name="connsiteX0" fmla="*/ 45180 w 5210054"/>
              <a:gd name="connsiteY0" fmla="*/ 2556839 h 2556839"/>
              <a:gd name="connsiteX1" fmla="*/ 3533654 w 5210054"/>
              <a:gd name="connsiteY1" fmla="*/ 865824 h 2556839"/>
              <a:gd name="connsiteX2" fmla="*/ 4371854 w 5210054"/>
              <a:gd name="connsiteY2" fmla="*/ 0 h 2556839"/>
              <a:gd name="connsiteX3" fmla="*/ 5210054 w 5210054"/>
              <a:gd name="connsiteY3" fmla="*/ 865824 h 2556839"/>
              <a:gd name="connsiteX4" fmla="*/ 4463294 w 521005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2651754 w 5164874"/>
              <a:gd name="connsiteY1" fmla="*/ 1180491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876435 h 2876435"/>
              <a:gd name="connsiteX1" fmla="*/ 2234503 w 5164874"/>
              <a:gd name="connsiteY1" fmla="*/ 1801928 h 2876435"/>
              <a:gd name="connsiteX2" fmla="*/ 4317797 w 5164874"/>
              <a:gd name="connsiteY2" fmla="*/ 0 h 2876435"/>
              <a:gd name="connsiteX3" fmla="*/ 5164874 w 5164874"/>
              <a:gd name="connsiteY3" fmla="*/ 1185420 h 2876435"/>
              <a:gd name="connsiteX4" fmla="*/ 4418114 w 5164874"/>
              <a:gd name="connsiteY4" fmla="*/ 2142684 h 2876435"/>
              <a:gd name="connsiteX0" fmla="*/ 0 w 5164874"/>
              <a:gd name="connsiteY0" fmla="*/ 2883790 h 2883790"/>
              <a:gd name="connsiteX1" fmla="*/ 2110216 w 5164874"/>
              <a:gd name="connsiteY1" fmla="*/ 1747140 h 2883790"/>
              <a:gd name="connsiteX2" fmla="*/ 4317797 w 5164874"/>
              <a:gd name="connsiteY2" fmla="*/ 7355 h 2883790"/>
              <a:gd name="connsiteX3" fmla="*/ 5164874 w 5164874"/>
              <a:gd name="connsiteY3" fmla="*/ 1192775 h 2883790"/>
              <a:gd name="connsiteX4" fmla="*/ 4418114 w 5164874"/>
              <a:gd name="connsiteY4" fmla="*/ 2150039 h 2883790"/>
              <a:gd name="connsiteX0" fmla="*/ 0 w 5164874"/>
              <a:gd name="connsiteY0" fmla="*/ 2857388 h 2857388"/>
              <a:gd name="connsiteX1" fmla="*/ 2110216 w 5164874"/>
              <a:gd name="connsiteY1" fmla="*/ 1720738 h 2857388"/>
              <a:gd name="connsiteX2" fmla="*/ 4442085 w 5164874"/>
              <a:gd name="connsiteY2" fmla="*/ 7586 h 2857388"/>
              <a:gd name="connsiteX3" fmla="*/ 5164874 w 5164874"/>
              <a:gd name="connsiteY3" fmla="*/ 1166373 h 2857388"/>
              <a:gd name="connsiteX4" fmla="*/ 4418114 w 5164874"/>
              <a:gd name="connsiteY4" fmla="*/ 2123637 h 2857388"/>
              <a:gd name="connsiteX0" fmla="*/ 0 w 5963864"/>
              <a:gd name="connsiteY0" fmla="*/ 2866842 h 2866842"/>
              <a:gd name="connsiteX1" fmla="*/ 2110216 w 5963864"/>
              <a:gd name="connsiteY1" fmla="*/ 1730192 h 2866842"/>
              <a:gd name="connsiteX2" fmla="*/ 4442085 w 5963864"/>
              <a:gd name="connsiteY2" fmla="*/ 17040 h 2866842"/>
              <a:gd name="connsiteX3" fmla="*/ 5963864 w 5963864"/>
              <a:gd name="connsiteY3" fmla="*/ 971640 h 2866842"/>
              <a:gd name="connsiteX4" fmla="*/ 4418114 w 5963864"/>
              <a:gd name="connsiteY4" fmla="*/ 2133091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6957128"/>
              <a:gd name="connsiteY0" fmla="*/ 2866842 h 2866842"/>
              <a:gd name="connsiteX1" fmla="*/ 2110216 w 6957128"/>
              <a:gd name="connsiteY1" fmla="*/ 1730192 h 2866842"/>
              <a:gd name="connsiteX2" fmla="*/ 4442085 w 6957128"/>
              <a:gd name="connsiteY2" fmla="*/ 17040 h 2866842"/>
              <a:gd name="connsiteX3" fmla="*/ 5963864 w 6957128"/>
              <a:gd name="connsiteY3" fmla="*/ 971640 h 2866842"/>
              <a:gd name="connsiteX4" fmla="*/ 6957128 w 6957128"/>
              <a:gd name="connsiteY4" fmla="*/ 1458388 h 2866842"/>
              <a:gd name="connsiteX0" fmla="*/ 0 w 6957128"/>
              <a:gd name="connsiteY0" fmla="*/ 2879635 h 2879635"/>
              <a:gd name="connsiteX1" fmla="*/ 2110216 w 6957128"/>
              <a:gd name="connsiteY1" fmla="*/ 1742985 h 2879635"/>
              <a:gd name="connsiteX2" fmla="*/ 4442085 w 6957128"/>
              <a:gd name="connsiteY2" fmla="*/ 29833 h 2879635"/>
              <a:gd name="connsiteX3" fmla="*/ 5448220 w 6957128"/>
              <a:gd name="connsiteY3" fmla="*/ 677663 h 2879635"/>
              <a:gd name="connsiteX4" fmla="*/ 5963864 w 6957128"/>
              <a:gd name="connsiteY4" fmla="*/ 984433 h 2879635"/>
              <a:gd name="connsiteX5" fmla="*/ 6957128 w 6957128"/>
              <a:gd name="connsiteY5" fmla="*/ 1471181 h 2879635"/>
              <a:gd name="connsiteX0" fmla="*/ 0 w 6957128"/>
              <a:gd name="connsiteY0" fmla="*/ 2888186 h 2888186"/>
              <a:gd name="connsiteX1" fmla="*/ 2110216 w 6957128"/>
              <a:gd name="connsiteY1" fmla="*/ 1751536 h 2888186"/>
              <a:gd name="connsiteX2" fmla="*/ 4388819 w 6957128"/>
              <a:gd name="connsiteY2" fmla="*/ 29506 h 2888186"/>
              <a:gd name="connsiteX3" fmla="*/ 5448220 w 6957128"/>
              <a:gd name="connsiteY3" fmla="*/ 686214 h 2888186"/>
              <a:gd name="connsiteX4" fmla="*/ 5963864 w 6957128"/>
              <a:gd name="connsiteY4" fmla="*/ 992984 h 2888186"/>
              <a:gd name="connsiteX5" fmla="*/ 6957128 w 6957128"/>
              <a:gd name="connsiteY5" fmla="*/ 1479732 h 2888186"/>
              <a:gd name="connsiteX0" fmla="*/ 0 w 6957128"/>
              <a:gd name="connsiteY0" fmla="*/ 2858866 h 2858866"/>
              <a:gd name="connsiteX1" fmla="*/ 2110216 w 6957128"/>
              <a:gd name="connsiteY1" fmla="*/ 1722216 h 2858866"/>
              <a:gd name="connsiteX2" fmla="*/ 4388819 w 6957128"/>
              <a:gd name="connsiteY2" fmla="*/ 186 h 2858866"/>
              <a:gd name="connsiteX3" fmla="*/ 5448220 w 6957128"/>
              <a:gd name="connsiteY3" fmla="*/ 656894 h 2858866"/>
              <a:gd name="connsiteX4" fmla="*/ 5963864 w 6957128"/>
              <a:gd name="connsiteY4" fmla="*/ 963664 h 2858866"/>
              <a:gd name="connsiteX5" fmla="*/ 6957128 w 6957128"/>
              <a:gd name="connsiteY5" fmla="*/ 1450412 h 2858866"/>
              <a:gd name="connsiteX0" fmla="*/ 0 w 6957128"/>
              <a:gd name="connsiteY0" fmla="*/ 2871449 h 2871449"/>
              <a:gd name="connsiteX1" fmla="*/ 2110216 w 6957128"/>
              <a:gd name="connsiteY1" fmla="*/ 1734799 h 2871449"/>
              <a:gd name="connsiteX2" fmla="*/ 4388819 w 6957128"/>
              <a:gd name="connsiteY2" fmla="*/ 12769 h 2871449"/>
              <a:gd name="connsiteX3" fmla="*/ 5963864 w 6957128"/>
              <a:gd name="connsiteY3" fmla="*/ 976247 h 2871449"/>
              <a:gd name="connsiteX4" fmla="*/ 6957128 w 6957128"/>
              <a:gd name="connsiteY4" fmla="*/ 1462995 h 2871449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94 h 2858694"/>
              <a:gd name="connsiteX1" fmla="*/ 2278891 w 6957128"/>
              <a:gd name="connsiteY1" fmla="*/ 1784188 h 2858694"/>
              <a:gd name="connsiteX2" fmla="*/ 4388819 w 6957128"/>
              <a:gd name="connsiteY2" fmla="*/ 14 h 2858694"/>
              <a:gd name="connsiteX3" fmla="*/ 5963864 w 6957128"/>
              <a:gd name="connsiteY3" fmla="*/ 963492 h 2858694"/>
              <a:gd name="connsiteX4" fmla="*/ 6957128 w 6957128"/>
              <a:gd name="connsiteY4" fmla="*/ 1450240 h 2858694"/>
              <a:gd name="connsiteX0" fmla="*/ 0 w 6957128"/>
              <a:gd name="connsiteY0" fmla="*/ 2858696 h 2858696"/>
              <a:gd name="connsiteX1" fmla="*/ 2278891 w 6957128"/>
              <a:gd name="connsiteY1" fmla="*/ 1784190 h 2858696"/>
              <a:gd name="connsiteX2" fmla="*/ 4388819 w 6957128"/>
              <a:gd name="connsiteY2" fmla="*/ 16 h 2858696"/>
              <a:gd name="connsiteX3" fmla="*/ 5963864 w 6957128"/>
              <a:gd name="connsiteY3" fmla="*/ 963494 h 2858696"/>
              <a:gd name="connsiteX4" fmla="*/ 6957128 w 6957128"/>
              <a:gd name="connsiteY4" fmla="*/ 1450242 h 2858696"/>
              <a:gd name="connsiteX0" fmla="*/ 0 w 6957128"/>
              <a:gd name="connsiteY0" fmla="*/ 2860548 h 2860548"/>
              <a:gd name="connsiteX1" fmla="*/ 2278891 w 6957128"/>
              <a:gd name="connsiteY1" fmla="*/ 1786042 h 2860548"/>
              <a:gd name="connsiteX2" fmla="*/ 4388819 w 6957128"/>
              <a:gd name="connsiteY2" fmla="*/ 1868 h 2860548"/>
              <a:gd name="connsiteX3" fmla="*/ 6957128 w 6957128"/>
              <a:gd name="connsiteY3" fmla="*/ 1452094 h 2860548"/>
              <a:gd name="connsiteX0" fmla="*/ 0 w 6957128"/>
              <a:gd name="connsiteY0" fmla="*/ 2860619 h 2860619"/>
              <a:gd name="connsiteX1" fmla="*/ 2278891 w 6957128"/>
              <a:gd name="connsiteY1" fmla="*/ 1786113 h 2860619"/>
              <a:gd name="connsiteX2" fmla="*/ 4388819 w 6957128"/>
              <a:gd name="connsiteY2" fmla="*/ 1939 h 2860619"/>
              <a:gd name="connsiteX3" fmla="*/ 6957128 w 6957128"/>
              <a:gd name="connsiteY3" fmla="*/ 1452165 h 2860619"/>
              <a:gd name="connsiteX0" fmla="*/ 0 w 6957128"/>
              <a:gd name="connsiteY0" fmla="*/ 2860634 h 2860634"/>
              <a:gd name="connsiteX1" fmla="*/ 2278891 w 6957128"/>
              <a:gd name="connsiteY1" fmla="*/ 1786128 h 2860634"/>
              <a:gd name="connsiteX2" fmla="*/ 4388819 w 6957128"/>
              <a:gd name="connsiteY2" fmla="*/ 1954 h 2860634"/>
              <a:gd name="connsiteX3" fmla="*/ 6957128 w 6957128"/>
              <a:gd name="connsiteY3" fmla="*/ 1452180 h 2860634"/>
              <a:gd name="connsiteX0" fmla="*/ 0 w 6957128"/>
              <a:gd name="connsiteY0" fmla="*/ 2858747 h 2858747"/>
              <a:gd name="connsiteX1" fmla="*/ 2278891 w 6957128"/>
              <a:gd name="connsiteY1" fmla="*/ 1784241 h 2858747"/>
              <a:gd name="connsiteX2" fmla="*/ 4388819 w 6957128"/>
              <a:gd name="connsiteY2" fmla="*/ 67 h 2858747"/>
              <a:gd name="connsiteX3" fmla="*/ 6957128 w 6957128"/>
              <a:gd name="connsiteY3" fmla="*/ 1450293 h 2858747"/>
              <a:gd name="connsiteX0" fmla="*/ 0 w 6957128"/>
              <a:gd name="connsiteY0" fmla="*/ 2858723 h 2858723"/>
              <a:gd name="connsiteX1" fmla="*/ 2278891 w 6957128"/>
              <a:gd name="connsiteY1" fmla="*/ 1784217 h 2858723"/>
              <a:gd name="connsiteX2" fmla="*/ 4388819 w 6957128"/>
              <a:gd name="connsiteY2" fmla="*/ 43 h 2858723"/>
              <a:gd name="connsiteX3" fmla="*/ 6957128 w 6957128"/>
              <a:gd name="connsiteY3" fmla="*/ 1450269 h 2858723"/>
              <a:gd name="connsiteX0" fmla="*/ 0 w 6957128"/>
              <a:gd name="connsiteY0" fmla="*/ 2858721 h 2858721"/>
              <a:gd name="connsiteX1" fmla="*/ 2278891 w 6957128"/>
              <a:gd name="connsiteY1" fmla="*/ 1784215 h 2858721"/>
              <a:gd name="connsiteX2" fmla="*/ 4388819 w 6957128"/>
              <a:gd name="connsiteY2" fmla="*/ 41 h 2858721"/>
              <a:gd name="connsiteX3" fmla="*/ 6957128 w 6957128"/>
              <a:gd name="connsiteY3" fmla="*/ 1450267 h 2858721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4678237"/>
              <a:gd name="connsiteY0" fmla="*/ 1784221 h 1784221"/>
              <a:gd name="connsiteX1" fmla="*/ 2109928 w 4678237"/>
              <a:gd name="connsiteY1" fmla="*/ 47 h 1784221"/>
              <a:gd name="connsiteX2" fmla="*/ 4678237 w 4678237"/>
              <a:gd name="connsiteY2" fmla="*/ 1450273 h 1784221"/>
              <a:gd name="connsiteX0" fmla="*/ 0 w 2568309"/>
              <a:gd name="connsiteY0" fmla="*/ 0 h 1450226"/>
              <a:gd name="connsiteX1" fmla="*/ 2568309 w 2568309"/>
              <a:gd name="connsiteY1" fmla="*/ 1450226 h 1450226"/>
              <a:gd name="connsiteX0" fmla="*/ 0 w 2473630"/>
              <a:gd name="connsiteY0" fmla="*/ 0 h 1733925"/>
              <a:gd name="connsiteX1" fmla="*/ 2473630 w 2473630"/>
              <a:gd name="connsiteY1" fmla="*/ 1733925 h 1733925"/>
              <a:gd name="connsiteX0" fmla="*/ 0 w 1716201"/>
              <a:gd name="connsiteY0" fmla="*/ 627863 h 627920"/>
              <a:gd name="connsiteX1" fmla="*/ 1716201 w 1716201"/>
              <a:gd name="connsiteY1" fmla="*/ 83049 h 627920"/>
              <a:gd name="connsiteX0" fmla="*/ 0 w 1716201"/>
              <a:gd name="connsiteY0" fmla="*/ 544814 h 545025"/>
              <a:gd name="connsiteX1" fmla="*/ 1716201 w 1716201"/>
              <a:gd name="connsiteY1" fmla="*/ 0 h 545025"/>
              <a:gd name="connsiteX0" fmla="*/ 0 w 1716201"/>
              <a:gd name="connsiteY0" fmla="*/ 544814 h 608003"/>
              <a:gd name="connsiteX1" fmla="*/ 1716201 w 1716201"/>
              <a:gd name="connsiteY1" fmla="*/ 0 h 608003"/>
              <a:gd name="connsiteX0" fmla="*/ 0 w 1716201"/>
              <a:gd name="connsiteY0" fmla="*/ 544814 h 592492"/>
              <a:gd name="connsiteX1" fmla="*/ 1716201 w 1716201"/>
              <a:gd name="connsiteY1" fmla="*/ 0 h 592492"/>
              <a:gd name="connsiteX0" fmla="*/ 0 w 1716201"/>
              <a:gd name="connsiteY0" fmla="*/ 544814 h 623614"/>
              <a:gd name="connsiteX1" fmla="*/ 1716201 w 1716201"/>
              <a:gd name="connsiteY1" fmla="*/ 0 h 623614"/>
              <a:gd name="connsiteX0" fmla="*/ 0 w 1719652"/>
              <a:gd name="connsiteY0" fmla="*/ 826976 h 888784"/>
              <a:gd name="connsiteX1" fmla="*/ 1719652 w 1719652"/>
              <a:gd name="connsiteY1" fmla="*/ 0 h 888784"/>
              <a:gd name="connsiteX0" fmla="*/ 0 w 1719652"/>
              <a:gd name="connsiteY0" fmla="*/ 653096 h 724385"/>
              <a:gd name="connsiteX1" fmla="*/ 1719652 w 1719652"/>
              <a:gd name="connsiteY1" fmla="*/ 0 h 72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652" h="724385">
                <a:moveTo>
                  <a:pt x="0" y="653096"/>
                </a:moveTo>
                <a:cubicBezTo>
                  <a:pt x="454142" y="980308"/>
                  <a:pt x="1017783" y="79484"/>
                  <a:pt x="1719652" y="0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1331640" y="6259728"/>
            <a:ext cx="2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</a:rPr>
              <a:t>港港務局時代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TextBox 21"/>
          <p:cNvSpPr txBox="1"/>
          <p:nvPr/>
        </p:nvSpPr>
        <p:spPr>
          <a:xfrm>
            <a:off x="6848380" y="3012145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+mj-lt"/>
              </a:rPr>
              <a:t>業務</a:t>
            </a:r>
            <a:endParaRPr lang="en-US" altLang="zh-TW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+mj-lt"/>
              </a:rPr>
              <a:t>創新期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8" name="Straight Arrow Connector 22"/>
          <p:cNvCxnSpPr/>
          <p:nvPr/>
        </p:nvCxnSpPr>
        <p:spPr>
          <a:xfrm>
            <a:off x="556233" y="6183528"/>
            <a:ext cx="7772400" cy="0"/>
          </a:xfrm>
          <a:prstGeom prst="straightConnector1">
            <a:avLst/>
          </a:prstGeom>
          <a:ln w="25400" cap="rnd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23"/>
          <p:cNvCxnSpPr/>
          <p:nvPr/>
        </p:nvCxnSpPr>
        <p:spPr>
          <a:xfrm flipV="1">
            <a:off x="556233" y="1535328"/>
            <a:ext cx="0" cy="4648200"/>
          </a:xfrm>
          <a:prstGeom prst="straightConnector1">
            <a:avLst/>
          </a:prstGeom>
          <a:ln w="25400" cap="rnd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8"/>
          <p:cNvSpPr txBox="1"/>
          <p:nvPr/>
        </p:nvSpPr>
        <p:spPr>
          <a:xfrm rot="16200000">
            <a:off x="-369742" y="36118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j-lt"/>
              </a:rPr>
              <a:t>財務收入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Right Arrow 31"/>
          <p:cNvSpPr/>
          <p:nvPr/>
        </p:nvSpPr>
        <p:spPr>
          <a:xfrm rot="16200000">
            <a:off x="-115428" y="2831457"/>
            <a:ext cx="701963" cy="363379"/>
          </a:xfrm>
          <a:prstGeom prst="rightArrow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Right Arrow 37"/>
          <p:cNvSpPr/>
          <p:nvPr/>
        </p:nvSpPr>
        <p:spPr>
          <a:xfrm>
            <a:off x="5387212" y="6275967"/>
            <a:ext cx="701963" cy="363379"/>
          </a:xfrm>
          <a:prstGeom prst="rightArrow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TextBox 17"/>
          <p:cNvSpPr txBox="1"/>
          <p:nvPr/>
        </p:nvSpPr>
        <p:spPr>
          <a:xfrm>
            <a:off x="5940152" y="6269250"/>
            <a:ext cx="2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j-lt"/>
              </a:rPr>
              <a:t>    臺灣港務公司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19" y="6269250"/>
            <a:ext cx="393750" cy="376814"/>
          </a:xfrm>
          <a:prstGeom prst="rect">
            <a:avLst/>
          </a:prstGeom>
        </p:spPr>
      </p:pic>
      <p:cxnSp>
        <p:nvCxnSpPr>
          <p:cNvPr id="75" name="直線接點 74"/>
          <p:cNvCxnSpPr/>
          <p:nvPr/>
        </p:nvCxnSpPr>
        <p:spPr>
          <a:xfrm>
            <a:off x="4716016" y="2895260"/>
            <a:ext cx="0" cy="3288268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7"/>
          <p:cNvSpPr txBox="1"/>
          <p:nvPr/>
        </p:nvSpPr>
        <p:spPr>
          <a:xfrm>
            <a:off x="3779912" y="6247249"/>
            <a:ext cx="195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101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年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月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日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89985" y="3755113"/>
            <a:ext cx="1415095" cy="549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港灣收入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89985" y="4363183"/>
            <a:ext cx="1415095" cy="54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棧埠收入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89985" y="4987306"/>
            <a:ext cx="1415095" cy="549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資產管理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0" name="Right Arrow 37"/>
          <p:cNvSpPr/>
          <p:nvPr/>
        </p:nvSpPr>
        <p:spPr>
          <a:xfrm>
            <a:off x="3337782" y="6287615"/>
            <a:ext cx="701963" cy="363379"/>
          </a:xfrm>
          <a:prstGeom prst="rightArrow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452320" y="3839584"/>
            <a:ext cx="1602881" cy="54950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港埠收入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452320" y="4447654"/>
            <a:ext cx="1602881" cy="549504"/>
          </a:xfrm>
          <a:prstGeom prst="rect">
            <a:avLst/>
          </a:prstGeom>
          <a:solidFill>
            <a:srgbClr val="EFCD4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資產活化經營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452320" y="5071777"/>
            <a:ext cx="1602881" cy="54950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海外策略聯盟暨合資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452320" y="5711792"/>
            <a:ext cx="1602881" cy="549504"/>
          </a:xfrm>
          <a:prstGeom prst="rect">
            <a:avLst/>
          </a:prstGeom>
          <a:solidFill>
            <a:srgbClr val="EFCD4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多角化經營</a:t>
            </a:r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2"/>
          <p:cNvSpPr txBox="1">
            <a:spLocks/>
          </p:cNvSpPr>
          <p:nvPr/>
        </p:nvSpPr>
        <p:spPr bwMode="auto">
          <a:xfrm>
            <a:off x="1043608" y="3140968"/>
            <a:ext cx="854014" cy="639762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Past</a:t>
            </a:r>
            <a:endParaRPr lang="en-US" altLang="zh-TW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Rectangle 2"/>
          <p:cNvSpPr txBox="1">
            <a:spLocks/>
          </p:cNvSpPr>
          <p:nvPr/>
        </p:nvSpPr>
        <p:spPr bwMode="auto">
          <a:xfrm>
            <a:off x="7966458" y="3167164"/>
            <a:ext cx="1088743" cy="639762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Now</a:t>
            </a:r>
            <a:endParaRPr lang="en-US" altLang="zh-TW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標題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7005464" cy="872581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II.</a:t>
            </a:r>
            <a:r>
              <a:rPr lang="zh-TW" altLang="en-US" sz="3600" dirty="0"/>
              <a:t>公司營運業務發展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我們在做什麼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19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7437512" cy="872581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III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獎學實習就業計畫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在校大二升大三學生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gray">
          <a:xfrm>
            <a:off x="2814275" y="2765096"/>
            <a:ext cx="507932" cy="597572"/>
          </a:xfrm>
          <a:prstGeom prst="chevron">
            <a:avLst>
              <a:gd name="adj" fmla="val 52514"/>
            </a:avLst>
          </a:prstGeom>
          <a:solidFill>
            <a:srgbClr val="621F3E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395536" y="1930540"/>
            <a:ext cx="8175131" cy="3010628"/>
            <a:chOff x="883" y="1536"/>
            <a:chExt cx="4666" cy="1735"/>
          </a:xfrm>
        </p:grpSpPr>
        <p:sp>
          <p:nvSpPr>
            <p:cNvPr id="50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rgbClr val="621F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4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6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7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9" name="Oval 14"/>
            <p:cNvSpPr>
              <a:spLocks noChangeArrowheads="1"/>
            </p:cNvSpPr>
            <p:nvPr/>
          </p:nvSpPr>
          <p:spPr bwMode="gray">
            <a:xfrm>
              <a:off x="1091" y="163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0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83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</p:grpSp>
        <p:sp>
          <p:nvSpPr>
            <p:cNvPr id="62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79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0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1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2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</p:grpSp>
        <p:grpSp>
          <p:nvGrpSpPr>
            <p:cNvPr id="68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75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76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77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78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</p:grpSp>
        <p:sp>
          <p:nvSpPr>
            <p:cNvPr id="69" name="AutoShape 36"/>
            <p:cNvSpPr>
              <a:spLocks noChangeArrowheads="1"/>
            </p:cNvSpPr>
            <p:nvPr/>
          </p:nvSpPr>
          <p:spPr bwMode="gray">
            <a:xfrm>
              <a:off x="883" y="2971"/>
              <a:ext cx="1503" cy="3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</a:rPr>
                <a:t>每學期</a:t>
              </a:r>
              <a:r>
                <a:rPr kumimoji="0" lang="en-US" altLang="zh-TW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</a:rPr>
                <a:t>2</a:t>
              </a:r>
              <a:r>
                <a:rPr kumimoji="0" lang="zh-TW" altLang="en-US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</a:rPr>
                <a:t>萬元獎助學金</a:t>
              </a:r>
              <a:endParaRPr kumimoji="0" lang="en-US" altLang="zh-TW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endParaRPr>
            </a:p>
          </p:txBody>
        </p:sp>
        <p:sp>
          <p:nvSpPr>
            <p:cNvPr id="70" name="AutoShape 37"/>
            <p:cNvSpPr>
              <a:spLocks noChangeArrowheads="1"/>
            </p:cNvSpPr>
            <p:nvPr/>
          </p:nvSpPr>
          <p:spPr bwMode="gray">
            <a:xfrm>
              <a:off x="2610" y="2971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</a:rPr>
                <a:t>暑假企業實習</a:t>
              </a:r>
              <a:endParaRPr kumimoji="0" lang="en-US" altLang="zh-TW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endParaRPr>
            </a:p>
          </p:txBody>
        </p:sp>
        <p:sp>
          <p:nvSpPr>
            <p:cNvPr id="71" name="AutoShape 38"/>
            <p:cNvSpPr>
              <a:spLocks noChangeArrowheads="1"/>
            </p:cNvSpPr>
            <p:nvPr/>
          </p:nvSpPr>
          <p:spPr bwMode="gray">
            <a:xfrm>
              <a:off x="3987" y="2971"/>
              <a:ext cx="1562" cy="3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</a:rPr>
                <a:t>從業人員特別類組考試</a:t>
              </a:r>
              <a:endParaRPr kumimoji="0" lang="en-US" altLang="zh-TW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endParaRP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gray">
            <a:xfrm>
              <a:off x="1340" y="1911"/>
              <a:ext cx="587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Stage 1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獎學</a:t>
              </a:r>
              <a:endParaRPr kumimoji="0" lang="en-US" altLang="zh-TW" sz="3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Text Box 40"/>
            <p:cNvSpPr txBox="1">
              <a:spLocks noChangeArrowheads="1"/>
            </p:cNvSpPr>
            <p:nvPr/>
          </p:nvSpPr>
          <p:spPr bwMode="gray">
            <a:xfrm>
              <a:off x="2929" y="1922"/>
              <a:ext cx="587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eaLnBrk="0" hangingPunct="0">
                <a:defRPr sz="20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/>
                <a:t>Stage 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200" dirty="0"/>
                <a:t>實習</a:t>
              </a:r>
              <a:endParaRPr kumimoji="0" lang="en-US" altLang="zh-TW" sz="3200" dirty="0"/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gray">
            <a:xfrm>
              <a:off x="4528" y="1921"/>
              <a:ext cx="587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eaLnBrk="0" hangingPunct="0">
                <a:defRPr sz="20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/>
                <a:t>Stage 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200" dirty="0"/>
                <a:t>就業</a:t>
              </a:r>
              <a:endParaRPr kumimoji="0" lang="en-US" altLang="zh-TW" sz="3200" dirty="0"/>
            </a:p>
          </p:txBody>
        </p:sp>
      </p:grpSp>
      <p:sp>
        <p:nvSpPr>
          <p:cNvPr id="90" name="文字方塊 89"/>
          <p:cNvSpPr txBox="1"/>
          <p:nvPr/>
        </p:nvSpPr>
        <p:spPr>
          <a:xfrm>
            <a:off x="0" y="527333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</a:rPr>
              <a:t>獎助學金＋實習津貼共</a:t>
            </a:r>
            <a:r>
              <a:rPr lang="en-US" altLang="zh-TW" sz="6600" b="1" dirty="0" smtClean="0">
                <a:solidFill>
                  <a:srgbClr val="C00000"/>
                </a:solidFill>
              </a:rPr>
              <a:t>12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萬元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26684" y="5829014"/>
            <a:ext cx="3955857" cy="914400"/>
          </a:xfrm>
          <a:prstGeom prst="rect">
            <a:avLst/>
          </a:prstGeom>
          <a:solidFill>
            <a:srgbClr val="EFCD4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7581528" cy="872581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III.</a:t>
            </a:r>
            <a:r>
              <a:rPr lang="zh-TW" altLang="en-US" sz="3600" dirty="0"/>
              <a:t>獎學實習就業計畫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獎學申請資格條件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39552" y="1156530"/>
            <a:ext cx="3580936" cy="1100137"/>
            <a:chOff x="395288" y="1196752"/>
            <a:chExt cx="3845486" cy="1301750"/>
          </a:xfrm>
        </p:grpSpPr>
        <p:grpSp>
          <p:nvGrpSpPr>
            <p:cNvPr id="6" name="群組 5"/>
            <p:cNvGrpSpPr/>
            <p:nvPr/>
          </p:nvGrpSpPr>
          <p:grpSpPr>
            <a:xfrm>
              <a:off x="395288" y="1196752"/>
              <a:ext cx="3845486" cy="1301750"/>
              <a:chOff x="395288" y="1196752"/>
              <a:chExt cx="3845486" cy="1301750"/>
            </a:xfrm>
          </p:grpSpPr>
          <p:sp>
            <p:nvSpPr>
              <p:cNvPr id="8" name="AutoShape 105"/>
              <p:cNvSpPr>
                <a:spLocks noChangeArrowheads="1"/>
              </p:cNvSpPr>
              <p:nvPr/>
            </p:nvSpPr>
            <p:spPr bwMode="gray">
              <a:xfrm>
                <a:off x="395288" y="1196752"/>
                <a:ext cx="3845486" cy="1301750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" name="AutoShape 106"/>
              <p:cNvSpPr>
                <a:spLocks noChangeArrowheads="1"/>
              </p:cNvSpPr>
              <p:nvPr/>
            </p:nvSpPr>
            <p:spPr bwMode="gray">
              <a:xfrm>
                <a:off x="485775" y="1317402"/>
                <a:ext cx="806450" cy="1063625"/>
              </a:xfrm>
              <a:prstGeom prst="roundRect">
                <a:avLst>
                  <a:gd name="adj" fmla="val 11921"/>
                </a:avLst>
              </a:prstGeom>
              <a:solidFill>
                <a:srgbClr val="5881C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" name="Text Box 108"/>
              <p:cNvSpPr txBox="1">
                <a:spLocks noChangeArrowheads="1"/>
              </p:cNvSpPr>
              <p:nvPr/>
            </p:nvSpPr>
            <p:spPr bwMode="gray">
              <a:xfrm>
                <a:off x="506484" y="1398364"/>
                <a:ext cx="749166" cy="8376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錄取</a:t>
                </a:r>
                <a:endParaRPr lang="en-US" altLang="zh-TW" sz="2000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0" hangingPunct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名額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7" name="Text Box 109"/>
            <p:cNvSpPr txBox="1">
              <a:spLocks noChangeArrowheads="1"/>
            </p:cNvSpPr>
            <p:nvPr/>
          </p:nvSpPr>
          <p:spPr bwMode="gray">
            <a:xfrm>
              <a:off x="1273174" y="1660302"/>
              <a:ext cx="2734780" cy="473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      共計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50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名</a:t>
              </a:r>
              <a:endParaRPr lang="zh-TW" altLang="en-US" sz="2000" b="1" dirty="0">
                <a:solidFill>
                  <a:srgbClr val="000000"/>
                </a:solidFill>
                <a:latin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66154" y="3724714"/>
            <a:ext cx="3567944" cy="1100137"/>
            <a:chOff x="365572" y="1203156"/>
            <a:chExt cx="3889376" cy="1301750"/>
          </a:xfrm>
          <a:gradFill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</p:grpSpPr>
        <p:grpSp>
          <p:nvGrpSpPr>
            <p:cNvPr id="12" name="群組 11"/>
            <p:cNvGrpSpPr/>
            <p:nvPr/>
          </p:nvGrpSpPr>
          <p:grpSpPr>
            <a:xfrm>
              <a:off x="365572" y="1203156"/>
              <a:ext cx="3889376" cy="1301750"/>
              <a:chOff x="365572" y="1203156"/>
              <a:chExt cx="3889376" cy="1301750"/>
            </a:xfrm>
            <a:grpFill/>
          </p:grpSpPr>
          <p:sp>
            <p:nvSpPr>
              <p:cNvPr id="14" name="AutoShape 105"/>
              <p:cNvSpPr>
                <a:spLocks noChangeArrowheads="1"/>
              </p:cNvSpPr>
              <p:nvPr/>
            </p:nvSpPr>
            <p:spPr bwMode="gray">
              <a:xfrm>
                <a:off x="365572" y="1203156"/>
                <a:ext cx="3889376" cy="1301750"/>
              </a:xfrm>
              <a:prstGeom prst="roundRect">
                <a:avLst>
                  <a:gd name="adj" fmla="val 10889"/>
                </a:avLst>
              </a:prstGeom>
              <a:grpFill/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5" name="AutoShape 106"/>
              <p:cNvSpPr>
                <a:spLocks noChangeArrowheads="1"/>
              </p:cNvSpPr>
              <p:nvPr/>
            </p:nvSpPr>
            <p:spPr bwMode="gray">
              <a:xfrm>
                <a:off x="485775" y="1317402"/>
                <a:ext cx="806450" cy="1063625"/>
              </a:xfrm>
              <a:prstGeom prst="roundRect">
                <a:avLst>
                  <a:gd name="adj" fmla="val 11921"/>
                </a:avLst>
              </a:prstGeom>
              <a:solidFill>
                <a:srgbClr val="5881C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3" name="Text Box 109"/>
            <p:cNvSpPr txBox="1">
              <a:spLocks noChangeArrowheads="1"/>
            </p:cNvSpPr>
            <p:nvPr/>
          </p:nvSpPr>
          <p:spPr bwMode="gray">
            <a:xfrm>
              <a:off x="1328336" y="1660302"/>
              <a:ext cx="2911775" cy="4734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2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萬元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/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學期，共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4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學期</a:t>
              </a:r>
              <a:endParaRPr lang="zh-TW" altLang="en-US" sz="2000" b="1" dirty="0">
                <a:solidFill>
                  <a:srgbClr val="000000"/>
                </a:solidFill>
                <a:latin typeface="微軟正黑體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6154" y="5065167"/>
            <a:ext cx="3669410" cy="1100137"/>
            <a:chOff x="395288" y="1196752"/>
            <a:chExt cx="3889375" cy="1301750"/>
          </a:xfrm>
        </p:grpSpPr>
        <p:grpSp>
          <p:nvGrpSpPr>
            <p:cNvPr id="18" name="群組 17"/>
            <p:cNvGrpSpPr/>
            <p:nvPr/>
          </p:nvGrpSpPr>
          <p:grpSpPr>
            <a:xfrm>
              <a:off x="395288" y="1196752"/>
              <a:ext cx="3810721" cy="1301750"/>
              <a:chOff x="395288" y="1196752"/>
              <a:chExt cx="3810721" cy="1301750"/>
            </a:xfrm>
          </p:grpSpPr>
          <p:sp>
            <p:nvSpPr>
              <p:cNvPr id="20" name="AutoShape 105"/>
              <p:cNvSpPr>
                <a:spLocks noChangeArrowheads="1"/>
              </p:cNvSpPr>
              <p:nvPr/>
            </p:nvSpPr>
            <p:spPr bwMode="gray">
              <a:xfrm>
                <a:off x="395288" y="1196752"/>
                <a:ext cx="3810721" cy="1301750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1" name="AutoShape 106"/>
              <p:cNvSpPr>
                <a:spLocks noChangeArrowheads="1"/>
              </p:cNvSpPr>
              <p:nvPr/>
            </p:nvSpPr>
            <p:spPr bwMode="gray">
              <a:xfrm>
                <a:off x="485775" y="1317402"/>
                <a:ext cx="806450" cy="1063625"/>
              </a:xfrm>
              <a:prstGeom prst="roundRect">
                <a:avLst>
                  <a:gd name="adj" fmla="val 11921"/>
                </a:avLst>
              </a:prstGeom>
              <a:solidFill>
                <a:srgbClr val="EFCD4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" name="Text Box 108"/>
              <p:cNvSpPr txBox="1">
                <a:spLocks noChangeArrowheads="1"/>
              </p:cNvSpPr>
              <p:nvPr/>
            </p:nvSpPr>
            <p:spPr bwMode="gray">
              <a:xfrm>
                <a:off x="511343" y="1398364"/>
                <a:ext cx="739447" cy="8376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資格</a:t>
                </a:r>
                <a:endParaRPr lang="en-US" altLang="zh-TW" sz="2000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0" hangingPunct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條件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9" name="Text Box 109"/>
            <p:cNvSpPr txBox="1">
              <a:spLocks noChangeArrowheads="1"/>
            </p:cNvSpPr>
            <p:nvPr/>
          </p:nvSpPr>
          <p:spPr bwMode="gray">
            <a:xfrm>
              <a:off x="1273175" y="1660302"/>
              <a:ext cx="3011488" cy="473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低收入戶者為優先</a:t>
              </a:r>
              <a:endParaRPr lang="zh-TW" altLang="en-US" sz="2000" b="1" dirty="0">
                <a:solidFill>
                  <a:srgbClr val="000000"/>
                </a:solidFill>
                <a:latin typeface="微軟正黑體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477610" y="1193728"/>
            <a:ext cx="3907114" cy="1100137"/>
            <a:chOff x="395288" y="1196752"/>
            <a:chExt cx="4195762" cy="1301750"/>
          </a:xfrm>
        </p:grpSpPr>
        <p:grpSp>
          <p:nvGrpSpPr>
            <p:cNvPr id="24" name="群組 23"/>
            <p:cNvGrpSpPr/>
            <p:nvPr/>
          </p:nvGrpSpPr>
          <p:grpSpPr>
            <a:xfrm>
              <a:off x="395288" y="1196752"/>
              <a:ext cx="4176712" cy="1301750"/>
              <a:chOff x="395288" y="1196752"/>
              <a:chExt cx="4176712" cy="1301750"/>
            </a:xfrm>
          </p:grpSpPr>
          <p:sp>
            <p:nvSpPr>
              <p:cNvPr id="26" name="AutoShape 105"/>
              <p:cNvSpPr>
                <a:spLocks noChangeArrowheads="1"/>
              </p:cNvSpPr>
              <p:nvPr/>
            </p:nvSpPr>
            <p:spPr bwMode="gray">
              <a:xfrm>
                <a:off x="395288" y="1196752"/>
                <a:ext cx="4176712" cy="1301750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7" name="AutoShape 106"/>
              <p:cNvSpPr>
                <a:spLocks noChangeArrowheads="1"/>
              </p:cNvSpPr>
              <p:nvPr/>
            </p:nvSpPr>
            <p:spPr bwMode="gray">
              <a:xfrm>
                <a:off x="485775" y="1317402"/>
                <a:ext cx="806450" cy="1063625"/>
              </a:xfrm>
              <a:prstGeom prst="roundRect">
                <a:avLst>
                  <a:gd name="adj" fmla="val 11921"/>
                </a:avLst>
              </a:prstGeom>
              <a:solidFill>
                <a:srgbClr val="EFCD4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8" name="Text Box 108"/>
              <p:cNvSpPr txBox="1">
                <a:spLocks noChangeArrowheads="1"/>
              </p:cNvSpPr>
              <p:nvPr/>
            </p:nvSpPr>
            <p:spPr bwMode="gray">
              <a:xfrm>
                <a:off x="506486" y="1398364"/>
                <a:ext cx="749166" cy="8376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成績</a:t>
                </a:r>
                <a:endParaRPr lang="en-US" altLang="zh-TW" sz="2000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0" hangingPunct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條件</a:t>
                </a:r>
                <a:endParaRPr lang="en-US" altLang="zh-TW" sz="2000" b="1" dirty="0" smtClean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5" name="Text Box 109"/>
            <p:cNvSpPr txBox="1">
              <a:spLocks noChangeArrowheads="1"/>
            </p:cNvSpPr>
            <p:nvPr/>
          </p:nvSpPr>
          <p:spPr bwMode="gray">
            <a:xfrm>
              <a:off x="1292225" y="1289863"/>
              <a:ext cx="3298825" cy="120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marL="0" indent="0">
                <a:tabLst>
                  <a:tab pos="0" algn="l"/>
                </a:tabLst>
              </a:pP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前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2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學期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(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即大二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)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學業平均成績達一定分數以上，且操性成績均達</a:t>
              </a:r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80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</a:rPr>
                <a:t>分以上。</a:t>
              </a:r>
              <a:endParaRPr lang="zh-TW" altLang="en-US" sz="2000" b="1" dirty="0">
                <a:solidFill>
                  <a:srgbClr val="000000"/>
                </a:solidFill>
                <a:latin typeface="微軟正黑體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410413" y="2533362"/>
            <a:ext cx="4023764" cy="3121051"/>
            <a:chOff x="4759407" y="4192414"/>
            <a:chExt cx="4176712" cy="2630324"/>
          </a:xfrm>
        </p:grpSpPr>
        <p:sp>
          <p:nvSpPr>
            <p:cNvPr id="30" name="AutoShape 81"/>
            <p:cNvSpPr>
              <a:spLocks noChangeArrowheads="1"/>
            </p:cNvSpPr>
            <p:nvPr/>
          </p:nvSpPr>
          <p:spPr bwMode="gray">
            <a:xfrm>
              <a:off x="4759407" y="4192414"/>
              <a:ext cx="4176712" cy="2630324"/>
            </a:xfrm>
            <a:prstGeom prst="roundRect">
              <a:avLst>
                <a:gd name="adj" fmla="val 10889"/>
              </a:avLst>
            </a:prstGeom>
            <a:gradFill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AutoShape 82"/>
            <p:cNvSpPr>
              <a:spLocks noChangeArrowheads="1"/>
            </p:cNvSpPr>
            <p:nvPr/>
          </p:nvSpPr>
          <p:spPr bwMode="gray">
            <a:xfrm>
              <a:off x="4880099" y="4717167"/>
              <a:ext cx="803275" cy="1460725"/>
            </a:xfrm>
            <a:prstGeom prst="roundRect">
              <a:avLst>
                <a:gd name="adj" fmla="val 11921"/>
              </a:avLst>
            </a:prstGeom>
            <a:solidFill>
              <a:srgbClr val="5881C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Text Box 84"/>
            <p:cNvSpPr txBox="1">
              <a:spLocks noChangeArrowheads="1"/>
            </p:cNvSpPr>
            <p:nvPr/>
          </p:nvSpPr>
          <p:spPr bwMode="gray">
            <a:xfrm>
              <a:off x="4911727" y="4992960"/>
              <a:ext cx="724145" cy="85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學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生</a:t>
              </a:r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成績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條件</a:t>
              </a:r>
            </a:p>
          </p:txBody>
        </p:sp>
        <p:sp>
          <p:nvSpPr>
            <p:cNvPr id="33" name="Text Box 85"/>
            <p:cNvSpPr txBox="1">
              <a:spLocks noChangeArrowheads="1"/>
            </p:cNvSpPr>
            <p:nvPr/>
          </p:nvSpPr>
          <p:spPr bwMode="gray">
            <a:xfrm>
              <a:off x="5557924" y="4383625"/>
              <a:ext cx="3064549" cy="241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4625" indent="-174625" algn="just" eaLnBrk="0" hangingPunct="0"/>
              <a:r>
                <a:rPr lang="en-US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前</a:t>
              </a:r>
              <a:r>
                <a:rPr lang="en-US" altLang="zh-TW" sz="16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學期學業平均成績均達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75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r>
                <a:rPr lang="en-US" altLang="zh-TW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或</a:t>
              </a:r>
              <a:r>
                <a:rPr lang="en-US" altLang="zh-TW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B)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以上或班級排名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前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30%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74625" indent="-174625" algn="just" eaLnBrk="0" hangingPunct="0"/>
              <a:r>
                <a:rPr lang="en-US" altLang="zh-TW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lang="zh-TW" altLang="en-US" sz="16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初審結果，取預定錄取名額之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倍人數</a:t>
              </a:r>
              <a:r>
                <a:rPr lang="zh-TW" altLang="en-US" sz="16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，通知面試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。符合</a:t>
              </a:r>
              <a:r>
                <a:rPr lang="zh-TW" altLang="en-US" sz="16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申請資格並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具低收入戶證明者，優先通知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面試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74625" indent="-174625" algn="just" eaLnBrk="0" hangingPunct="0"/>
              <a:r>
                <a:rPr lang="en-US" altLang="zh-TW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lang="zh-TW" altLang="en-US" sz="16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面試成績高低順序擇優錄取，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具低收入戶證明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人員優先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錄取</a:t>
              </a:r>
              <a:r>
                <a:rPr lang="zh-TW" altLang="en-US" sz="16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，餘名額由一般人員依成績</a:t>
              </a:r>
              <a:r>
                <a:rPr lang="zh-TW" altLang="en-US" sz="16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高低擇優錄取。</a:t>
              </a:r>
              <a:endPara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4" name="向下箭號 38"/>
          <p:cNvSpPr>
            <a:spLocks noChangeArrowheads="1"/>
          </p:cNvSpPr>
          <p:nvPr/>
        </p:nvSpPr>
        <p:spPr bwMode="auto">
          <a:xfrm>
            <a:off x="7931203" y="2258558"/>
            <a:ext cx="403225" cy="672039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621F3E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zh-TW" altLang="en-US">
              <a:solidFill>
                <a:srgbClr val="000000"/>
              </a:solidFill>
              <a:ea typeface="微軟正黑體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61458" y="2430843"/>
            <a:ext cx="3580936" cy="1100137"/>
            <a:chOff x="395288" y="1196752"/>
            <a:chExt cx="3845486" cy="1301750"/>
          </a:xfrm>
          <a:gradFill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</p:grpSpPr>
        <p:grpSp>
          <p:nvGrpSpPr>
            <p:cNvPr id="36" name="群組 35"/>
            <p:cNvGrpSpPr/>
            <p:nvPr/>
          </p:nvGrpSpPr>
          <p:grpSpPr>
            <a:xfrm>
              <a:off x="395288" y="1196752"/>
              <a:ext cx="3845486" cy="1301750"/>
              <a:chOff x="395288" y="1196752"/>
              <a:chExt cx="3845486" cy="1301750"/>
            </a:xfrm>
            <a:grpFill/>
          </p:grpSpPr>
          <p:sp>
            <p:nvSpPr>
              <p:cNvPr id="38" name="AutoShape 105"/>
              <p:cNvSpPr>
                <a:spLocks noChangeArrowheads="1"/>
              </p:cNvSpPr>
              <p:nvPr/>
            </p:nvSpPr>
            <p:spPr bwMode="gray">
              <a:xfrm>
                <a:off x="395288" y="1196752"/>
                <a:ext cx="3845486" cy="1301750"/>
              </a:xfrm>
              <a:prstGeom prst="roundRect">
                <a:avLst>
                  <a:gd name="adj" fmla="val 10889"/>
                </a:avLst>
              </a:prstGeom>
              <a:grpFill/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9" name="AutoShape 106"/>
              <p:cNvSpPr>
                <a:spLocks noChangeArrowheads="1"/>
              </p:cNvSpPr>
              <p:nvPr/>
            </p:nvSpPr>
            <p:spPr bwMode="gray">
              <a:xfrm>
                <a:off x="485775" y="1317402"/>
                <a:ext cx="806450" cy="1063625"/>
              </a:xfrm>
              <a:prstGeom prst="roundRect">
                <a:avLst>
                  <a:gd name="adj" fmla="val 11921"/>
                </a:avLst>
              </a:prstGeom>
              <a:solidFill>
                <a:srgbClr val="EFCD4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37" name="Text Box 109"/>
            <p:cNvSpPr txBox="1">
              <a:spLocks noChangeArrowheads="1"/>
            </p:cNvSpPr>
            <p:nvPr/>
          </p:nvSpPr>
          <p:spPr bwMode="gray">
            <a:xfrm>
              <a:off x="1273175" y="1660302"/>
              <a:ext cx="2383103" cy="4734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r>
                <a:rPr lang="zh-TW" altLang="en-US" sz="2000" b="1" dirty="0">
                  <a:solidFill>
                    <a:srgbClr val="000000"/>
                  </a:solidFill>
                  <a:latin typeface="微軟正黑體" pitchFamily="34" charset="-120"/>
                </a:rPr>
                <a:t>大學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</a:rPr>
                <a:t>三年級</a:t>
              </a:r>
              <a:r>
                <a:rPr lang="zh-TW" altLang="en-US" sz="2000" b="1" dirty="0">
                  <a:solidFill>
                    <a:srgbClr val="000000"/>
                  </a:solidFill>
                  <a:latin typeface="微軟正黑體" pitchFamily="34" charset="-120"/>
                </a:rPr>
                <a:t>學生</a:t>
              </a:r>
            </a:p>
          </p:txBody>
        </p:sp>
      </p:grpSp>
      <p:sp>
        <p:nvSpPr>
          <p:cNvPr id="41" name="Text Box 108"/>
          <p:cNvSpPr txBox="1">
            <a:spLocks noChangeArrowheads="1"/>
          </p:cNvSpPr>
          <p:nvPr/>
        </p:nvSpPr>
        <p:spPr bwMode="gray">
          <a:xfrm>
            <a:off x="675645" y="2623291"/>
            <a:ext cx="697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申請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對象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Text Box 108"/>
          <p:cNvSpPr txBox="1">
            <a:spLocks noChangeArrowheads="1"/>
          </p:cNvSpPr>
          <p:nvPr/>
        </p:nvSpPr>
        <p:spPr bwMode="gray">
          <a:xfrm>
            <a:off x="697511" y="3916769"/>
            <a:ext cx="697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獎助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學金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91"/>
          <p:cNvSpPr/>
          <p:nvPr/>
        </p:nvSpPr>
        <p:spPr>
          <a:xfrm>
            <a:off x="4572000" y="5863226"/>
            <a:ext cx="3816424" cy="806134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</a:pPr>
            <a:r>
              <a:rPr lang="zh-TW" altLang="en-US" sz="2200" dirty="0">
                <a:ln w="12700">
                  <a:noFill/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預計於</a:t>
            </a:r>
            <a:r>
              <a:rPr lang="zh-TW" altLang="en-US" sz="2200" dirty="0" smtClean="0">
                <a:ln w="12700">
                  <a:noFill/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本年</a:t>
            </a:r>
            <a:r>
              <a:rPr lang="en-US" altLang="zh-TW" sz="2800" b="1" dirty="0" smtClean="0">
                <a:ln w="12700">
                  <a:noFill/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ln w="12700">
                  <a:noFill/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sz="2200" b="1" dirty="0">
              <a:ln w="12700">
                <a:noFill/>
              </a:ln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Aft>
                <a:spcPts val="0"/>
              </a:spcAft>
            </a:pPr>
            <a:r>
              <a:rPr lang="zh-TW" altLang="en-US" sz="2200" dirty="0">
                <a:ln w="12700">
                  <a:noFill/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於本公司網站公告報名</a:t>
            </a:r>
          </a:p>
        </p:txBody>
      </p:sp>
    </p:spTree>
    <p:extLst>
      <p:ext uri="{BB962C8B-B14F-4D97-AF65-F5344CB8AC3E}">
        <p14:creationId xmlns:p14="http://schemas.microsoft.com/office/powerpoint/2010/main" val="14237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III.</a:t>
            </a:r>
            <a:r>
              <a:rPr lang="zh-TW" altLang="en-US" sz="3600" dirty="0"/>
              <a:t>獎學實習就業計畫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實習規劃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F9DB-BC81-475F-8888-027273B8EA30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848994" y="1196752"/>
            <a:ext cx="3827462" cy="5366171"/>
            <a:chOff x="4799013" y="1335732"/>
            <a:chExt cx="3827462" cy="536617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799013" y="1616074"/>
              <a:ext cx="3827462" cy="5085829"/>
            </a:xfrm>
            <a:prstGeom prst="roundRect">
              <a:avLst>
                <a:gd name="adj" fmla="val 10375"/>
              </a:avLst>
            </a:prstGeom>
            <a:solidFill>
              <a:srgbClr val="EFCD4F">
                <a:alpha val="30000"/>
              </a:srgbClr>
            </a:solidFill>
            <a:ln w="2857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143175" y="2047268"/>
              <a:ext cx="3124200" cy="621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5151437" y="1335732"/>
              <a:ext cx="3122613" cy="590550"/>
            </a:xfrm>
            <a:prstGeom prst="rect">
              <a:avLst/>
            </a:prstGeom>
            <a:solidFill>
              <a:srgbClr val="EFC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5974695" y="1400174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0" lang="zh-TW" altLang="en-US" sz="2400" b="1" dirty="0" smtClean="0">
                  <a:latin typeface="Calibri" pitchFamily="34" charset="0"/>
                  <a:ea typeface="微軟正黑體" pitchFamily="34" charset="-120"/>
                </a:rPr>
                <a:t>專業實習</a:t>
              </a:r>
              <a:endParaRPr kumimoji="0" lang="ja-JP" altLang="en-US" sz="2400" b="1" dirty="0">
                <a:latin typeface="Calibri" pitchFamily="34" charset="0"/>
                <a:ea typeface="微軟正黑體" pitchFamily="34" charset="-120"/>
              </a:endParaRP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5508104" y="2173491"/>
              <a:ext cx="2740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0" lang="zh-TW" altLang="en-US" b="1" dirty="0" smtClean="0">
                  <a:solidFill>
                    <a:srgbClr val="663300"/>
                  </a:solidFill>
                  <a:latin typeface="Calibri" pitchFamily="34" charset="0"/>
                  <a:ea typeface="微軟正黑體" pitchFamily="34" charset="-120"/>
                </a:rPr>
                <a:t>認識港部系列專業課程</a:t>
              </a:r>
              <a:endParaRPr kumimoji="0" lang="zh-TW" altLang="en-US" b="1" dirty="0">
                <a:solidFill>
                  <a:srgbClr val="663300"/>
                </a:solidFill>
                <a:latin typeface="Calibri" pitchFamily="34" charset="0"/>
                <a:ea typeface="微軟正黑體" pitchFamily="34" charset="-120"/>
              </a:endParaRPr>
            </a:p>
          </p:txBody>
        </p:sp>
        <p:sp>
          <p:nvSpPr>
            <p:cNvPr id="11" name="AutoShape 54"/>
            <p:cNvSpPr>
              <a:spLocks noChangeArrowheads="1"/>
            </p:cNvSpPr>
            <p:nvPr/>
          </p:nvSpPr>
          <p:spPr bwMode="auto">
            <a:xfrm rot="5400000">
              <a:off x="5185436" y="2078027"/>
              <a:ext cx="506413" cy="506413"/>
            </a:xfrm>
            <a:prstGeom prst="rtTriangle">
              <a:avLst/>
            </a:prstGeom>
            <a:solidFill>
              <a:srgbClr val="EFC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5132697" y="2047268"/>
              <a:ext cx="3000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0" lang="en-US" altLang="ja-JP" sz="2400" i="1" dirty="0">
                  <a:latin typeface="Impact" pitchFamily="34" charset="0"/>
                  <a:ea typeface="微軟正黑體" pitchFamily="34" charset="-120"/>
                </a:rPr>
                <a:t>1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153691" y="2823555"/>
              <a:ext cx="3124200" cy="695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5611812" y="2895677"/>
              <a:ext cx="26241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0" lang="zh-TW" altLang="en-US" b="1" dirty="0">
                  <a:solidFill>
                    <a:srgbClr val="663300"/>
                  </a:solidFill>
                  <a:latin typeface="Calibri" pitchFamily="34" charset="0"/>
                  <a:ea typeface="微軟正黑體" pitchFamily="34" charset="-120"/>
                </a:rPr>
                <a:t>學習專案企劃、擬訂及執行</a:t>
              </a:r>
            </a:p>
          </p:txBody>
        </p:sp>
        <p:sp>
          <p:nvSpPr>
            <p:cNvPr id="15" name="AutoShape 54"/>
            <p:cNvSpPr>
              <a:spLocks noChangeArrowheads="1"/>
            </p:cNvSpPr>
            <p:nvPr/>
          </p:nvSpPr>
          <p:spPr bwMode="auto">
            <a:xfrm rot="5400000">
              <a:off x="5213350" y="2867066"/>
              <a:ext cx="506413" cy="506413"/>
            </a:xfrm>
            <a:prstGeom prst="rtTriangle">
              <a:avLst/>
            </a:prstGeom>
            <a:solidFill>
              <a:srgbClr val="EFC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5124003" y="2823555"/>
              <a:ext cx="3381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0" lang="en-US" altLang="ja-JP" sz="2400" i="1" dirty="0">
                  <a:latin typeface="Impact" pitchFamily="34" charset="0"/>
                  <a:ea typeface="微軟正黑體" pitchFamily="34" charset="-120"/>
                </a:rPr>
                <a:t>2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5160194" y="3634839"/>
              <a:ext cx="3124200" cy="615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5710687" y="3746932"/>
              <a:ext cx="2408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0" lang="zh-TW" altLang="en-US" b="1" dirty="0">
                  <a:solidFill>
                    <a:srgbClr val="663300"/>
                  </a:solidFill>
                  <a:latin typeface="Calibri" pitchFamily="34" charset="0"/>
                  <a:ea typeface="微軟正黑體" pitchFamily="34" charset="-120"/>
                </a:rPr>
                <a:t>協助承辦人業務執行</a:t>
              </a:r>
            </a:p>
          </p:txBody>
        </p:sp>
        <p:sp>
          <p:nvSpPr>
            <p:cNvPr id="19" name="AutoShape 54"/>
            <p:cNvSpPr>
              <a:spLocks noChangeArrowheads="1"/>
            </p:cNvSpPr>
            <p:nvPr/>
          </p:nvSpPr>
          <p:spPr bwMode="auto">
            <a:xfrm rot="5400000">
              <a:off x="5213350" y="3676465"/>
              <a:ext cx="506413" cy="506412"/>
            </a:xfrm>
            <a:prstGeom prst="rtTriangle">
              <a:avLst/>
            </a:prstGeom>
            <a:solidFill>
              <a:srgbClr val="EFC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0" name="Text Box 42"/>
            <p:cNvSpPr txBox="1">
              <a:spLocks noChangeArrowheads="1"/>
            </p:cNvSpPr>
            <p:nvPr/>
          </p:nvSpPr>
          <p:spPr bwMode="auto">
            <a:xfrm>
              <a:off x="5125438" y="3634502"/>
              <a:ext cx="3476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0" lang="en-US" altLang="ja-JP" sz="2400" i="1" dirty="0">
                  <a:latin typeface="Impact" pitchFamily="34" charset="0"/>
                  <a:ea typeface="微軟正黑體" pitchFamily="34" charset="-120"/>
                </a:rPr>
                <a:t>3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5153691" y="4392088"/>
              <a:ext cx="3124200" cy="647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5719763" y="4715852"/>
              <a:ext cx="24082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/>
              <a:endParaRPr kumimoji="0" lang="ja-JP" altLang="en-US" b="1" dirty="0">
                <a:solidFill>
                  <a:srgbClr val="663300"/>
                </a:solidFill>
                <a:latin typeface="Calibri" pitchFamily="34" charset="0"/>
                <a:ea typeface="微軟正黑體" pitchFamily="34" charset="-120"/>
              </a:endParaRPr>
            </a:p>
          </p:txBody>
        </p:sp>
        <p:sp>
          <p:nvSpPr>
            <p:cNvPr id="23" name="AutoShape 54"/>
            <p:cNvSpPr>
              <a:spLocks noChangeArrowheads="1"/>
            </p:cNvSpPr>
            <p:nvPr/>
          </p:nvSpPr>
          <p:spPr bwMode="auto">
            <a:xfrm rot="5400000">
              <a:off x="5213350" y="4441218"/>
              <a:ext cx="506413" cy="506413"/>
            </a:xfrm>
            <a:prstGeom prst="rtTriangle">
              <a:avLst/>
            </a:prstGeom>
            <a:solidFill>
              <a:srgbClr val="EFC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5148818" y="4414517"/>
              <a:ext cx="3381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0" lang="en-US" altLang="ja-JP" sz="2400" i="1" dirty="0">
                  <a:latin typeface="Impact" pitchFamily="34" charset="0"/>
                  <a:ea typeface="微軟正黑體" pitchFamily="34" charset="-120"/>
                </a:rPr>
                <a:t>4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76494" y="1200157"/>
            <a:ext cx="3827463" cy="5413375"/>
            <a:chOff x="435033" y="1299991"/>
            <a:chExt cx="3827463" cy="5413375"/>
          </a:xfrm>
        </p:grpSpPr>
        <p:grpSp>
          <p:nvGrpSpPr>
            <p:cNvPr id="26" name="群組 25"/>
            <p:cNvGrpSpPr/>
            <p:nvPr/>
          </p:nvGrpSpPr>
          <p:grpSpPr>
            <a:xfrm>
              <a:off x="435033" y="1299991"/>
              <a:ext cx="3827463" cy="5413375"/>
              <a:chOff x="539750" y="1400175"/>
              <a:chExt cx="3827463" cy="5413375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>
                <a:off x="539750" y="1616075"/>
                <a:ext cx="3827463" cy="5197475"/>
              </a:xfrm>
              <a:prstGeom prst="roundRect">
                <a:avLst>
                  <a:gd name="adj" fmla="val 10375"/>
                </a:avLst>
              </a:prstGeom>
              <a:solidFill>
                <a:srgbClr val="5881C1">
                  <a:alpha val="30000"/>
                </a:srgbClr>
              </a:solidFill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860425" y="2135188"/>
                <a:ext cx="3124200" cy="695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862013" y="1400175"/>
                <a:ext cx="3122612" cy="590550"/>
              </a:xfrm>
              <a:prstGeom prst="rect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1360488" y="2344738"/>
                <a:ext cx="24082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b="1" dirty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認識港務</a:t>
                </a:r>
                <a:endParaRPr kumimoji="0" lang="ja-JP" altLang="en-US" b="1" dirty="0" smtClean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32" name="AutoShape 54"/>
              <p:cNvSpPr>
                <a:spLocks noChangeArrowheads="1"/>
              </p:cNvSpPr>
              <p:nvPr/>
            </p:nvSpPr>
            <p:spPr bwMode="auto">
              <a:xfrm rot="5400000">
                <a:off x="925513" y="2208213"/>
                <a:ext cx="506412" cy="506412"/>
              </a:xfrm>
              <a:prstGeom prst="rtTriangle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3" name="Text Box 42"/>
              <p:cNvSpPr txBox="1">
                <a:spLocks noChangeArrowheads="1"/>
              </p:cNvSpPr>
              <p:nvPr/>
            </p:nvSpPr>
            <p:spPr bwMode="auto">
              <a:xfrm>
                <a:off x="869950" y="2149475"/>
                <a:ext cx="3000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/>
                <a:r>
                  <a:rPr kumimoji="0" lang="en-US" altLang="ja-JP" sz="2400" i="1">
                    <a:solidFill>
                      <a:schemeClr val="bg1"/>
                    </a:solidFill>
                    <a:latin typeface="Impact" pitchFamily="34" charset="0"/>
                    <a:ea typeface="微軟正黑體" pitchFamily="34" charset="-120"/>
                  </a:rPr>
                  <a:t>1</a:t>
                </a: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860425" y="2911475"/>
                <a:ext cx="3124200" cy="695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5" name="Text Box 33"/>
              <p:cNvSpPr txBox="1">
                <a:spLocks noChangeArrowheads="1"/>
              </p:cNvSpPr>
              <p:nvPr/>
            </p:nvSpPr>
            <p:spPr bwMode="auto">
              <a:xfrm>
                <a:off x="1259632" y="3122613"/>
                <a:ext cx="26241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b="1" dirty="0" smtClean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專題講座課程</a:t>
                </a:r>
                <a:endParaRPr kumimoji="0" lang="ja-JP" altLang="en-US" b="1" dirty="0" smtClean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36" name="AutoShape 54"/>
              <p:cNvSpPr>
                <a:spLocks noChangeArrowheads="1"/>
              </p:cNvSpPr>
              <p:nvPr/>
            </p:nvSpPr>
            <p:spPr bwMode="auto">
              <a:xfrm rot="5400000">
                <a:off x="925512" y="2984501"/>
                <a:ext cx="506413" cy="506412"/>
              </a:xfrm>
              <a:prstGeom prst="rtTriangle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869950" y="2925763"/>
                <a:ext cx="3397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/>
                <a:r>
                  <a:rPr kumimoji="0" lang="en-US" altLang="ja-JP" sz="2400" i="1">
                    <a:solidFill>
                      <a:schemeClr val="bg1"/>
                    </a:solidFill>
                    <a:latin typeface="Impact" pitchFamily="34" charset="0"/>
                    <a:ea typeface="微軟正黑體" pitchFamily="34" charset="-120"/>
                  </a:rPr>
                  <a:t>2</a:t>
                </a: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871538" y="3683000"/>
                <a:ext cx="3124200" cy="695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9" name="AutoShape 54"/>
              <p:cNvSpPr>
                <a:spLocks noChangeArrowheads="1"/>
              </p:cNvSpPr>
              <p:nvPr/>
            </p:nvSpPr>
            <p:spPr bwMode="auto">
              <a:xfrm rot="5400000">
                <a:off x="936625" y="3756025"/>
                <a:ext cx="506413" cy="506413"/>
              </a:xfrm>
              <a:prstGeom prst="rtTriangle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881063" y="3697288"/>
                <a:ext cx="34766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/>
                <a:r>
                  <a:rPr kumimoji="0" lang="en-US" altLang="ja-JP" sz="2400" i="1">
                    <a:solidFill>
                      <a:schemeClr val="bg1"/>
                    </a:solidFill>
                    <a:latin typeface="Impact" pitchFamily="34" charset="0"/>
                    <a:ea typeface="微軟正黑體" pitchFamily="34" charset="-120"/>
                  </a:rPr>
                  <a:t>3</a:t>
                </a:r>
              </a:p>
            </p:txBody>
          </p:sp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860425" y="4456113"/>
                <a:ext cx="3124200" cy="6969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42" name="Text Box 33"/>
              <p:cNvSpPr txBox="1">
                <a:spLocks noChangeArrowheads="1"/>
              </p:cNvSpPr>
              <p:nvPr/>
            </p:nvSpPr>
            <p:spPr bwMode="auto">
              <a:xfrm>
                <a:off x="1299790" y="4653136"/>
                <a:ext cx="26241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b="1" dirty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企業參訪、文創之旅</a:t>
                </a:r>
                <a:endParaRPr kumimoji="0" lang="ja-JP" altLang="en-US" b="1" dirty="0" smtClean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43" name="AutoShape 54"/>
              <p:cNvSpPr>
                <a:spLocks noChangeArrowheads="1"/>
              </p:cNvSpPr>
              <p:nvPr/>
            </p:nvSpPr>
            <p:spPr bwMode="auto">
              <a:xfrm rot="5400000">
                <a:off x="925513" y="4529138"/>
                <a:ext cx="506412" cy="506412"/>
              </a:xfrm>
              <a:prstGeom prst="rtTriangle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869950" y="4470400"/>
                <a:ext cx="339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/>
                <a:r>
                  <a:rPr kumimoji="0" lang="en-US" altLang="ja-JP" sz="2400" i="1">
                    <a:solidFill>
                      <a:schemeClr val="bg1"/>
                    </a:solidFill>
                    <a:latin typeface="Impact" pitchFamily="34" charset="0"/>
                    <a:ea typeface="微軟正黑體" pitchFamily="34" charset="-120"/>
                  </a:rPr>
                  <a:t>4</a:t>
                </a:r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860425" y="5227638"/>
                <a:ext cx="3124200" cy="695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46" name="Text Box 33"/>
              <p:cNvSpPr txBox="1">
                <a:spLocks noChangeArrowheads="1"/>
              </p:cNvSpPr>
              <p:nvPr/>
            </p:nvSpPr>
            <p:spPr bwMode="auto">
              <a:xfrm>
                <a:off x="1334624" y="3832925"/>
                <a:ext cx="2408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b="1" dirty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海運影片賞析</a:t>
                </a:r>
                <a:endParaRPr kumimoji="0" lang="ja-JP" altLang="en-US" b="1" dirty="0" smtClean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47" name="AutoShape 54"/>
              <p:cNvSpPr>
                <a:spLocks noChangeArrowheads="1"/>
              </p:cNvSpPr>
              <p:nvPr/>
            </p:nvSpPr>
            <p:spPr bwMode="auto">
              <a:xfrm rot="5400000">
                <a:off x="925513" y="5300663"/>
                <a:ext cx="506412" cy="506412"/>
              </a:xfrm>
              <a:prstGeom prst="rtTriangle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48" name="Text Box 42"/>
              <p:cNvSpPr txBox="1">
                <a:spLocks noChangeArrowheads="1"/>
              </p:cNvSpPr>
              <p:nvPr/>
            </p:nvSpPr>
            <p:spPr bwMode="auto">
              <a:xfrm>
                <a:off x="869950" y="5241925"/>
                <a:ext cx="350838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/>
                <a:r>
                  <a:rPr kumimoji="0" lang="en-US" altLang="ja-JP" sz="2400" i="1">
                    <a:solidFill>
                      <a:schemeClr val="bg1"/>
                    </a:solidFill>
                    <a:latin typeface="Impact" pitchFamily="34" charset="0"/>
                    <a:ea typeface="微軟正黑體" pitchFamily="34" charset="-120"/>
                  </a:rPr>
                  <a:t>5</a:t>
                </a:r>
              </a:p>
            </p:txBody>
          </p:sp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860425" y="5984875"/>
                <a:ext cx="3124200" cy="695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50" name="Text Box 33"/>
              <p:cNvSpPr txBox="1">
                <a:spLocks noChangeArrowheads="1"/>
              </p:cNvSpPr>
              <p:nvPr/>
            </p:nvSpPr>
            <p:spPr bwMode="auto">
              <a:xfrm>
                <a:off x="1407740" y="6041656"/>
                <a:ext cx="240823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lang="zh-TW" altLang="en-US" b="1" dirty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港區主題攝影、</a:t>
                </a:r>
                <a:endParaRPr lang="en-US" altLang="zh-TW" b="1" dirty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b="1" dirty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創意微電影</a:t>
                </a:r>
                <a:endParaRPr lang="ja-JP" altLang="en-US" b="1" dirty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51" name="AutoShape 54"/>
              <p:cNvSpPr>
                <a:spLocks noChangeArrowheads="1"/>
              </p:cNvSpPr>
              <p:nvPr/>
            </p:nvSpPr>
            <p:spPr bwMode="auto">
              <a:xfrm rot="5400000">
                <a:off x="925512" y="6057901"/>
                <a:ext cx="506413" cy="506412"/>
              </a:xfrm>
              <a:prstGeom prst="rtTriangle">
                <a:avLst/>
              </a:prstGeom>
              <a:solidFill>
                <a:srgbClr val="58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869950" y="5999163"/>
                <a:ext cx="3524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/>
                <a:r>
                  <a:rPr kumimoji="0" lang="en-US" altLang="ja-JP" sz="2400" i="1">
                    <a:solidFill>
                      <a:schemeClr val="bg1"/>
                    </a:solidFill>
                    <a:latin typeface="Impact" pitchFamily="34" charset="0"/>
                    <a:ea typeface="微軟正黑體" pitchFamily="34" charset="-120"/>
                  </a:rPr>
                  <a:t>6</a:t>
                </a:r>
              </a:p>
            </p:txBody>
          </p:sp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259632" y="5437743"/>
                <a:ext cx="27361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b="1" dirty="0" smtClean="0">
                    <a:solidFill>
                      <a:schemeClr val="tx2">
                        <a:lumMod val="50000"/>
                      </a:schemeClr>
                    </a:solidFill>
                    <a:ea typeface="微軟正黑體" pitchFamily="34" charset="-120"/>
                  </a:rPr>
                  <a:t>分組專題研究、專書閱讀</a:t>
                </a:r>
                <a:endParaRPr kumimoji="0" lang="ja-JP" altLang="en-US" b="1" dirty="0" smtClean="0">
                  <a:solidFill>
                    <a:schemeClr val="tx2">
                      <a:lumMod val="50000"/>
                    </a:schemeClr>
                  </a:solidFill>
                  <a:ea typeface="微軟正黑體" pitchFamily="34" charset="-120"/>
                </a:endParaRPr>
              </a:p>
            </p:txBody>
          </p:sp>
        </p:grp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787458" y="1387910"/>
              <a:ext cx="30829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kumimoji="0" lang="zh-TW" altLang="en-US" sz="2400" b="1" dirty="0" smtClean="0">
                  <a:solidFill>
                    <a:schemeClr val="bg1"/>
                  </a:solidFill>
                  <a:latin typeface="Calibri" pitchFamily="34" charset="0"/>
                  <a:ea typeface="微軟正黑體" pitchFamily="34" charset="-120"/>
                </a:rPr>
                <a:t>共同實習</a:t>
              </a:r>
              <a:endParaRPr kumimoji="0" lang="ja-JP" altLang="en-US" sz="2400" b="1" dirty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endParaRPr>
            </a:p>
          </p:txBody>
        </p:sp>
      </p:grpSp>
      <p:sp>
        <p:nvSpPr>
          <p:cNvPr id="54" name="Text Box 33"/>
          <p:cNvSpPr txBox="1">
            <a:spLocks noChangeArrowheads="1"/>
          </p:cNvSpPr>
          <p:nvPr/>
        </p:nvSpPr>
        <p:spPr bwMode="auto">
          <a:xfrm>
            <a:off x="5624439" y="4259160"/>
            <a:ext cx="2740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kumimoji="0" lang="zh-TW" altLang="en-US" b="1" dirty="0">
                <a:solidFill>
                  <a:srgbClr val="663300"/>
                </a:solidFill>
                <a:latin typeface="Calibri" pitchFamily="34" charset="0"/>
                <a:ea typeface="微軟正黑體" pitchFamily="34" charset="-120"/>
              </a:rPr>
              <a:t>參與公司會議並發表意見或學習撰寫會議紀錄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198799" y="5008569"/>
            <a:ext cx="3124200" cy="5984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5723886" y="5104210"/>
            <a:ext cx="2408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kumimoji="0" lang="zh-TW" altLang="en-US" b="1" dirty="0">
                <a:solidFill>
                  <a:srgbClr val="663300"/>
                </a:solidFill>
                <a:ea typeface="微軟正黑體" pitchFamily="34" charset="-120"/>
              </a:rPr>
              <a:t>港區導</a:t>
            </a:r>
            <a:r>
              <a:rPr kumimoji="0" lang="zh-TW" altLang="en-US" b="1" dirty="0" smtClean="0">
                <a:solidFill>
                  <a:srgbClr val="663300"/>
                </a:solidFill>
                <a:ea typeface="微軟正黑體" pitchFamily="34" charset="-120"/>
              </a:rPr>
              <a:t>覽</a:t>
            </a:r>
            <a:endParaRPr kumimoji="0" lang="ja-JP" altLang="en-US" b="1" dirty="0">
              <a:solidFill>
                <a:srgbClr val="663300"/>
              </a:solidFill>
              <a:ea typeface="微軟正黑體" pitchFamily="34" charset="-120"/>
            </a:endParaRPr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 rot="5400000">
            <a:off x="5250636" y="5054606"/>
            <a:ext cx="506413" cy="506413"/>
          </a:xfrm>
          <a:prstGeom prst="rtTriangle">
            <a:avLst/>
          </a:prstGeom>
          <a:solidFill>
            <a:srgbClr val="EFCD4F"/>
          </a:solidFill>
          <a:ln>
            <a:noFill/>
          </a:ln>
          <a:extLst/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5182678" y="5006892"/>
            <a:ext cx="349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kumimoji="0" lang="en-US" altLang="zh-TW" sz="2400" i="1" dirty="0">
                <a:latin typeface="Impact" pitchFamily="34" charset="0"/>
                <a:ea typeface="微軟正黑體" pitchFamily="34" charset="-120"/>
              </a:rPr>
              <a:t>5</a:t>
            </a:r>
            <a:endParaRPr kumimoji="0" lang="en-US" altLang="ja-JP" sz="2400" i="1" dirty="0">
              <a:latin typeface="Impact" pitchFamily="34" charset="0"/>
              <a:ea typeface="微軟正黑體" pitchFamily="34" charset="-12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5210154" y="5739845"/>
            <a:ext cx="3124200" cy="5984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" name="AutoShape 54"/>
          <p:cNvSpPr>
            <a:spLocks noChangeArrowheads="1"/>
          </p:cNvSpPr>
          <p:nvPr/>
        </p:nvSpPr>
        <p:spPr bwMode="auto">
          <a:xfrm rot="5400000">
            <a:off x="5263330" y="5769442"/>
            <a:ext cx="506413" cy="506412"/>
          </a:xfrm>
          <a:prstGeom prst="rtTriangle">
            <a:avLst/>
          </a:prstGeom>
          <a:solidFill>
            <a:srgbClr val="EFCD4F"/>
          </a:solidFill>
          <a:ln>
            <a:noFill/>
          </a:ln>
          <a:extLst/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5173561" y="57090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kumimoji="0" lang="en-US" altLang="zh-TW" sz="2400" i="1" dirty="0">
                <a:latin typeface="Impact" pitchFamily="34" charset="0"/>
                <a:ea typeface="微軟正黑體" pitchFamily="34" charset="-120"/>
              </a:rPr>
              <a:t>6</a:t>
            </a:r>
            <a:endParaRPr kumimoji="0" lang="en-US" altLang="ja-JP" sz="2400" i="1" dirty="0">
              <a:latin typeface="Impact" pitchFamily="34" charset="0"/>
              <a:ea typeface="微軟正黑體" pitchFamily="34" charset="-120"/>
            </a:endParaRP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5787303" y="5865734"/>
            <a:ext cx="240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kumimoji="0" lang="zh-TW" altLang="en-US" b="1" dirty="0">
                <a:solidFill>
                  <a:srgbClr val="663300"/>
                </a:solidFill>
                <a:ea typeface="微軟正黑體" pitchFamily="34" charset="-120"/>
              </a:rPr>
              <a:t>港務達人專訪</a:t>
            </a:r>
            <a:endParaRPr kumimoji="0" lang="ja-JP" altLang="en-US" b="1" dirty="0">
              <a:solidFill>
                <a:srgbClr val="66330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3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1493</Words>
  <Application>Microsoft Office PowerPoint</Application>
  <PresentationFormat>如螢幕大小 (4:3)</PresentationFormat>
  <Paragraphs>347</Paragraphs>
  <Slides>17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Office 佈景主題</vt:lpstr>
      <vt:lpstr>工作表</vt:lpstr>
      <vt:lpstr>臺灣港務股份有限公司簡介</vt:lpstr>
      <vt:lpstr>大綱</vt:lpstr>
      <vt:lpstr>I.港務公司背景介紹</vt:lpstr>
      <vt:lpstr>I.港務公司背景介紹</vt:lpstr>
      <vt:lpstr>I.港務公司背景介紹</vt:lpstr>
      <vt:lpstr>II.公司營運業務發展-我們在做什麼</vt:lpstr>
      <vt:lpstr>III.獎學實習就業計畫-在校大二升大三學生</vt:lpstr>
      <vt:lpstr>III.獎學實習就業計畫-獎學申請資格條件</vt:lpstr>
      <vt:lpstr>III.獎學實習就業計畫-實習規劃</vt:lpstr>
      <vt:lpstr>III.獎學實習就業計畫-就業考試</vt:lpstr>
      <vt:lpstr>III.獎學實習就業計畫-邁入第五屆</vt:lpstr>
      <vt:lpstr>IV.港務甄選考試科目-畢業生</vt:lpstr>
      <vt:lpstr>IV.港務甄選考試科目-畢業生</vt:lpstr>
      <vt:lpstr>IV.港務甄選考試科目-畢業生</vt:lpstr>
      <vt:lpstr>IV.港務甄選考試科目-畢業生</vt:lpstr>
      <vt:lpstr>IV.港務甄選考試科目-公司福利</vt:lpstr>
      <vt:lpstr>Q ＆ A http://www.twport.com.tw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劉婉珍</dc:creator>
  <cp:lastModifiedBy>徐敦玲</cp:lastModifiedBy>
  <cp:revision>110</cp:revision>
  <dcterms:created xsi:type="dcterms:W3CDTF">2015-01-22T01:34:01Z</dcterms:created>
  <dcterms:modified xsi:type="dcterms:W3CDTF">2016-05-03T08:00:38Z</dcterms:modified>
</cp:coreProperties>
</file>